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76" r:id="rId3"/>
    <p:sldId id="277" r:id="rId4"/>
    <p:sldId id="279" r:id="rId5"/>
    <p:sldId id="296" r:id="rId6"/>
    <p:sldId id="302" r:id="rId7"/>
    <p:sldId id="280" r:id="rId8"/>
    <p:sldId id="281" r:id="rId9"/>
    <p:sldId id="287" r:id="rId10"/>
    <p:sldId id="295" r:id="rId11"/>
    <p:sldId id="298" r:id="rId12"/>
    <p:sldId id="297" r:id="rId13"/>
    <p:sldId id="301" r:id="rId14"/>
    <p:sldId id="289" r:id="rId15"/>
    <p:sldId id="290" r:id="rId16"/>
    <p:sldId id="291" r:id="rId17"/>
    <p:sldId id="283" r:id="rId18"/>
    <p:sldId id="299" r:id="rId19"/>
    <p:sldId id="292" r:id="rId20"/>
    <p:sldId id="300" r:id="rId21"/>
    <p:sldId id="285" r:id="rId22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D800"/>
    <a:srgbClr val="BC14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B22180-7F63-0F73-45F0-A19AF028FA35}" v="422" dt="2020-05-07T01:40:42.0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Estilo Médio 1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Estilo Claro 2 - Ênfas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Estilo Claro 2 - Ênfase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408" autoAdjust="0"/>
  </p:normalViewPr>
  <p:slideViewPr>
    <p:cSldViewPr snapToGrid="0" showGuides="1">
      <p:cViewPr varScale="1">
        <p:scale>
          <a:sx n="114" d="100"/>
          <a:sy n="114" d="100"/>
        </p:scale>
        <p:origin x="414" y="114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86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>
                <a:solidFill>
                  <a:schemeClr val="tx1"/>
                </a:solidFill>
              </a:rPr>
              <a:t>Infecções</a:t>
            </a:r>
            <a:endParaRPr lang="en-US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1A3-4E63-BCFF-1CA25D57F216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55F-438E-AD2E-C1D509CFDE56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C1A3-4E63-BCFF-1CA25D57F216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C1A3-4E63-BCFF-1CA25D57F21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Planilha1!$A$2:$A$5</c:f>
              <c:strCache>
                <c:ptCount val="2"/>
                <c:pt idx="0">
                  <c:v>Temperatura e umidade</c:v>
                </c:pt>
                <c:pt idx="1">
                  <c:v>Outros</c:v>
                </c:pt>
              </c:strCache>
            </c:strRef>
          </c:cat>
          <c:val>
            <c:numRef>
              <c:f>Planilha1!$B$2:$B$5</c:f>
              <c:numCache>
                <c:formatCode>0%</c:formatCode>
                <c:ptCount val="4"/>
                <c:pt idx="0">
                  <c:v>0.1</c:v>
                </c:pt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5F-438E-AD2E-C1D509CFDE56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B46527B0-0B24-4087-B225-DB4F5C738F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72798E0-F322-4236-8531-A1882BFE40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8348F61-903F-4A92-BD1D-F4D50DEE5616}" type="datetime1">
              <a:rPr lang="pt-BR" smtClean="0"/>
              <a:t>07/05/2020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4E5881F-2FD0-41BC-8E76-C691E59E14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2CA62C5-8A29-4592-9E3E-4C457F263C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4E85F6F-0FAD-4AD4-850C-7E4CD14D7D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83274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91DD10-601E-4934-9857-CBBA808B825D}" type="datetime1">
              <a:rPr lang="pt-BR" smtClean="0"/>
              <a:pPr/>
              <a:t>07/05/2020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E60DC36-8EFA-4378-9855-E019C55AC47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9074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5872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1309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18776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9598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6309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67050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17019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42302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28697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83429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75797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90956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4801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1124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0490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48517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4873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8681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17649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455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A197FC-5BCA-4F4D-9F82-64AFC200E358}" type="datetime1">
              <a:rPr lang="pt-BR" noProof="0" smtClean="0"/>
              <a:t>07/05/2020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604A03-7973-4BC4-9222-74CFA49BB370}" type="datetime1">
              <a:rPr lang="pt-BR" noProof="0" smtClean="0"/>
              <a:t>07/05/2020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130B9D-1A45-452F-AC16-D36CD5C4EA6A}" type="datetime1">
              <a:rPr lang="pt-BR" noProof="0" smtClean="0"/>
              <a:t>07/05/2020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9EAAF2-1359-4DAA-92D0-EC18028594EE}" type="datetime1">
              <a:rPr lang="pt-BR" noProof="0" smtClean="0"/>
              <a:t>07/05/2020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5E3AA6-3E77-4EDD-A5D3-91497A83F745}" type="datetime1">
              <a:rPr lang="pt-BR" noProof="0" smtClean="0"/>
              <a:t>07/05/2020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33B832-A218-4C52-AD98-17F0930C59CC}" type="datetime1">
              <a:rPr lang="pt-BR" noProof="0" smtClean="0"/>
              <a:t>07/05/2020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51457D-773F-4388-805A-0245A2DC7FA6}" type="datetime1">
              <a:rPr lang="pt-BR" noProof="0" smtClean="0"/>
              <a:t>07/05/2020</a:t>
            </a:fld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BDAD40-2C61-41F0-AC0A-B8DA56506CF8}" type="datetime1">
              <a:rPr lang="pt-BR" noProof="0" smtClean="0"/>
              <a:t>07/05/2020</a:t>
            </a:fld>
            <a:endParaRPr lang="pt-BR" noProof="0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5F0EE2-8399-4909-BF8E-74D816C91647}" type="datetime1">
              <a:rPr lang="pt-BR" noProof="0" smtClean="0"/>
              <a:t>07/05/2020</a:t>
            </a:fld>
            <a:endParaRPr lang="pt-BR" noProof="0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CC62C37-8077-44BC-A52B-E2531EDBA2DE}" type="datetime1">
              <a:rPr lang="pt-BR" noProof="0" smtClean="0"/>
              <a:t>07/05/2020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4235C6-032F-4A2C-8BCF-60C0B3B0EFA5}" type="datetime1">
              <a:rPr lang="pt-BR" noProof="0" smtClean="0"/>
              <a:t>07/05/2020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EE00915-A8F3-468F-8237-A0B9291D1250}" type="datetime1">
              <a:rPr lang="pt-BR" noProof="0" smtClean="0"/>
              <a:t>07/05/2020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rra.com.br/noticias/dino/ambiente-hospitalar-precisa-de-temperatura-e-umidade-controlada,dc2534c559c252888c6117f1eaf60478hh7tscsi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18" Type="http://schemas.microsoft.com/office/2007/relationships/hdphoto" Target="../media/hdphoto7.wdp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12" Type="http://schemas.openxmlformats.org/officeDocument/2006/relationships/image" Target="../media/image9.pn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openxmlformats.org/officeDocument/2006/relationships/image" Target="../media/image11.png"/><Relationship Id="rId10" Type="http://schemas.openxmlformats.org/officeDocument/2006/relationships/image" Target="../media/image8.png"/><Relationship Id="rId19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microsoft.com/office/2007/relationships/hdphoto" Target="../media/hdphoto3.wdp"/><Relationship Id="rId1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2">
              <a:lumMod val="50000"/>
            </a:schemeClr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502" y="3376460"/>
            <a:ext cx="9144000" cy="1384995"/>
          </a:xfrm>
        </p:spPr>
        <p:txBody>
          <a:bodyPr lIns="0" tIns="0" rIns="0" bIns="0" rtlCol="0" anchor="t">
            <a:spAutoFit/>
          </a:bodyPr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SPRINT 2</a:t>
            </a:r>
            <a:br>
              <a:rPr lang="pt-BR" dirty="0">
                <a:solidFill>
                  <a:schemeClr val="accent4"/>
                </a:solidFill>
              </a:rPr>
            </a:br>
            <a:r>
              <a:rPr lang="pt-BR" sz="4000" dirty="0"/>
              <a:t>Sensor Vital</a:t>
            </a:r>
            <a:endParaRPr lang="pt-BR" dirty="0"/>
          </a:p>
        </p:txBody>
      </p:sp>
      <p:sp>
        <p:nvSpPr>
          <p:cNvPr id="4" name="Losango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rgbClr val="29D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" name="Losango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grpSp>
        <p:nvGrpSpPr>
          <p:cNvPr id="7" name="Grupo 6" descr="Ícone de gráfico. ">
            <a:extLst>
              <a:ext uri="{FF2B5EF4-FFF2-40B4-BE49-F238E27FC236}">
                <a16:creationId xmlns:a16="http://schemas.microsoft.com/office/drawing/2014/main" id="{B95DF07A-CE7E-4D89-9AA0-25F4FFF3B9C7}"/>
              </a:ext>
            </a:extLst>
          </p:cNvPr>
          <p:cNvGrpSpPr/>
          <p:nvPr/>
        </p:nvGrpSpPr>
        <p:grpSpPr>
          <a:xfrm>
            <a:off x="5851021" y="2706801"/>
            <a:ext cx="489958" cy="492680"/>
            <a:chOff x="2025650" y="4786313"/>
            <a:chExt cx="285750" cy="287338"/>
          </a:xfrm>
          <a:solidFill>
            <a:schemeClr val="bg1"/>
          </a:solidFill>
        </p:grpSpPr>
        <p:sp>
          <p:nvSpPr>
            <p:cNvPr id="8" name="Forma Livre 565">
              <a:extLst>
                <a:ext uri="{FF2B5EF4-FFF2-40B4-BE49-F238E27FC236}">
                  <a16:creationId xmlns:a16="http://schemas.microsoft.com/office/drawing/2014/main" id="{548FC78B-EF83-4185-A63D-1A5A85640B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5650" y="4786313"/>
              <a:ext cx="285750" cy="287338"/>
            </a:xfrm>
            <a:custGeom>
              <a:avLst/>
              <a:gdLst>
                <a:gd name="T0" fmla="*/ 812 w 903"/>
                <a:gd name="T1" fmla="*/ 500 h 903"/>
                <a:gd name="T2" fmla="*/ 810 w 903"/>
                <a:gd name="T3" fmla="*/ 505 h 903"/>
                <a:gd name="T4" fmla="*/ 806 w 903"/>
                <a:gd name="T5" fmla="*/ 509 h 903"/>
                <a:gd name="T6" fmla="*/ 800 w 903"/>
                <a:gd name="T7" fmla="*/ 511 h 903"/>
                <a:gd name="T8" fmla="*/ 105 w 903"/>
                <a:gd name="T9" fmla="*/ 511 h 903"/>
                <a:gd name="T10" fmla="*/ 99 w 903"/>
                <a:gd name="T11" fmla="*/ 510 h 903"/>
                <a:gd name="T12" fmla="*/ 95 w 903"/>
                <a:gd name="T13" fmla="*/ 507 h 903"/>
                <a:gd name="T14" fmla="*/ 92 w 903"/>
                <a:gd name="T15" fmla="*/ 502 h 903"/>
                <a:gd name="T16" fmla="*/ 90 w 903"/>
                <a:gd name="T17" fmla="*/ 496 h 903"/>
                <a:gd name="T18" fmla="*/ 90 w 903"/>
                <a:gd name="T19" fmla="*/ 105 h 903"/>
                <a:gd name="T20" fmla="*/ 92 w 903"/>
                <a:gd name="T21" fmla="*/ 100 h 903"/>
                <a:gd name="T22" fmla="*/ 95 w 903"/>
                <a:gd name="T23" fmla="*/ 94 h 903"/>
                <a:gd name="T24" fmla="*/ 99 w 903"/>
                <a:gd name="T25" fmla="*/ 91 h 903"/>
                <a:gd name="T26" fmla="*/ 105 w 903"/>
                <a:gd name="T27" fmla="*/ 90 h 903"/>
                <a:gd name="T28" fmla="*/ 800 w 903"/>
                <a:gd name="T29" fmla="*/ 90 h 903"/>
                <a:gd name="T30" fmla="*/ 806 w 903"/>
                <a:gd name="T31" fmla="*/ 92 h 903"/>
                <a:gd name="T32" fmla="*/ 810 w 903"/>
                <a:gd name="T33" fmla="*/ 96 h 903"/>
                <a:gd name="T34" fmla="*/ 812 w 903"/>
                <a:gd name="T35" fmla="*/ 102 h 903"/>
                <a:gd name="T36" fmla="*/ 813 w 903"/>
                <a:gd name="T37" fmla="*/ 496 h 903"/>
                <a:gd name="T38" fmla="*/ 15 w 903"/>
                <a:gd name="T39" fmla="*/ 0 h 903"/>
                <a:gd name="T40" fmla="*/ 9 w 903"/>
                <a:gd name="T41" fmla="*/ 1 h 903"/>
                <a:gd name="T42" fmla="*/ 5 w 903"/>
                <a:gd name="T43" fmla="*/ 4 h 903"/>
                <a:gd name="T44" fmla="*/ 1 w 903"/>
                <a:gd name="T45" fmla="*/ 8 h 903"/>
                <a:gd name="T46" fmla="*/ 0 w 903"/>
                <a:gd name="T47" fmla="*/ 15 h 903"/>
                <a:gd name="T48" fmla="*/ 0 w 903"/>
                <a:gd name="T49" fmla="*/ 590 h 903"/>
                <a:gd name="T50" fmla="*/ 2 w 903"/>
                <a:gd name="T51" fmla="*/ 595 h 903"/>
                <a:gd name="T52" fmla="*/ 7 w 903"/>
                <a:gd name="T53" fmla="*/ 599 h 903"/>
                <a:gd name="T54" fmla="*/ 12 w 903"/>
                <a:gd name="T55" fmla="*/ 602 h 903"/>
                <a:gd name="T56" fmla="*/ 437 w 903"/>
                <a:gd name="T57" fmla="*/ 602 h 903"/>
                <a:gd name="T58" fmla="*/ 260 w 903"/>
                <a:gd name="T59" fmla="*/ 877 h 903"/>
                <a:gd name="T60" fmla="*/ 257 w 903"/>
                <a:gd name="T61" fmla="*/ 883 h 903"/>
                <a:gd name="T62" fmla="*/ 256 w 903"/>
                <a:gd name="T63" fmla="*/ 888 h 903"/>
                <a:gd name="T64" fmla="*/ 257 w 903"/>
                <a:gd name="T65" fmla="*/ 893 h 903"/>
                <a:gd name="T66" fmla="*/ 260 w 903"/>
                <a:gd name="T67" fmla="*/ 899 h 903"/>
                <a:gd name="T68" fmla="*/ 265 w 903"/>
                <a:gd name="T69" fmla="*/ 902 h 903"/>
                <a:gd name="T70" fmla="*/ 271 w 903"/>
                <a:gd name="T71" fmla="*/ 903 h 903"/>
                <a:gd name="T72" fmla="*/ 277 w 903"/>
                <a:gd name="T73" fmla="*/ 902 h 903"/>
                <a:gd name="T74" fmla="*/ 281 w 903"/>
                <a:gd name="T75" fmla="*/ 899 h 903"/>
                <a:gd name="T76" fmla="*/ 621 w 903"/>
                <a:gd name="T77" fmla="*/ 899 h 903"/>
                <a:gd name="T78" fmla="*/ 627 w 903"/>
                <a:gd name="T79" fmla="*/ 902 h 903"/>
                <a:gd name="T80" fmla="*/ 632 w 903"/>
                <a:gd name="T81" fmla="*/ 903 h 903"/>
                <a:gd name="T82" fmla="*/ 637 w 903"/>
                <a:gd name="T83" fmla="*/ 902 h 903"/>
                <a:gd name="T84" fmla="*/ 643 w 903"/>
                <a:gd name="T85" fmla="*/ 899 h 903"/>
                <a:gd name="T86" fmla="*/ 646 w 903"/>
                <a:gd name="T87" fmla="*/ 893 h 903"/>
                <a:gd name="T88" fmla="*/ 647 w 903"/>
                <a:gd name="T89" fmla="*/ 888 h 903"/>
                <a:gd name="T90" fmla="*/ 646 w 903"/>
                <a:gd name="T91" fmla="*/ 883 h 903"/>
                <a:gd name="T92" fmla="*/ 643 w 903"/>
                <a:gd name="T93" fmla="*/ 877 h 903"/>
                <a:gd name="T94" fmla="*/ 467 w 903"/>
                <a:gd name="T95" fmla="*/ 602 h 903"/>
                <a:gd name="T96" fmla="*/ 892 w 903"/>
                <a:gd name="T97" fmla="*/ 602 h 903"/>
                <a:gd name="T98" fmla="*/ 897 w 903"/>
                <a:gd name="T99" fmla="*/ 599 h 903"/>
                <a:gd name="T100" fmla="*/ 900 w 903"/>
                <a:gd name="T101" fmla="*/ 595 h 903"/>
                <a:gd name="T102" fmla="*/ 902 w 903"/>
                <a:gd name="T103" fmla="*/ 590 h 903"/>
                <a:gd name="T104" fmla="*/ 903 w 903"/>
                <a:gd name="T105" fmla="*/ 15 h 903"/>
                <a:gd name="T106" fmla="*/ 902 w 903"/>
                <a:gd name="T107" fmla="*/ 8 h 903"/>
                <a:gd name="T108" fmla="*/ 899 w 903"/>
                <a:gd name="T109" fmla="*/ 4 h 903"/>
                <a:gd name="T110" fmla="*/ 894 w 903"/>
                <a:gd name="T111" fmla="*/ 1 h 903"/>
                <a:gd name="T112" fmla="*/ 888 w 903"/>
                <a:gd name="T11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3" h="903">
                  <a:moveTo>
                    <a:pt x="813" y="496"/>
                  </a:moveTo>
                  <a:lnTo>
                    <a:pt x="812" y="500"/>
                  </a:lnTo>
                  <a:lnTo>
                    <a:pt x="811" y="502"/>
                  </a:lnTo>
                  <a:lnTo>
                    <a:pt x="810" y="505"/>
                  </a:lnTo>
                  <a:lnTo>
                    <a:pt x="808" y="507"/>
                  </a:lnTo>
                  <a:lnTo>
                    <a:pt x="806" y="509"/>
                  </a:lnTo>
                  <a:lnTo>
                    <a:pt x="804" y="510"/>
                  </a:lnTo>
                  <a:lnTo>
                    <a:pt x="800" y="511"/>
                  </a:lnTo>
                  <a:lnTo>
                    <a:pt x="797" y="511"/>
                  </a:lnTo>
                  <a:lnTo>
                    <a:pt x="105" y="511"/>
                  </a:lnTo>
                  <a:lnTo>
                    <a:pt x="102" y="511"/>
                  </a:lnTo>
                  <a:lnTo>
                    <a:pt x="99" y="510"/>
                  </a:lnTo>
                  <a:lnTo>
                    <a:pt x="97" y="509"/>
                  </a:lnTo>
                  <a:lnTo>
                    <a:pt x="95" y="507"/>
                  </a:lnTo>
                  <a:lnTo>
                    <a:pt x="93" y="505"/>
                  </a:lnTo>
                  <a:lnTo>
                    <a:pt x="92" y="502"/>
                  </a:lnTo>
                  <a:lnTo>
                    <a:pt x="90" y="500"/>
                  </a:lnTo>
                  <a:lnTo>
                    <a:pt x="90" y="496"/>
                  </a:lnTo>
                  <a:lnTo>
                    <a:pt x="90" y="316"/>
                  </a:lnTo>
                  <a:lnTo>
                    <a:pt x="90" y="105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3" y="96"/>
                  </a:lnTo>
                  <a:lnTo>
                    <a:pt x="95" y="94"/>
                  </a:lnTo>
                  <a:lnTo>
                    <a:pt x="97" y="92"/>
                  </a:lnTo>
                  <a:lnTo>
                    <a:pt x="99" y="91"/>
                  </a:lnTo>
                  <a:lnTo>
                    <a:pt x="102" y="90"/>
                  </a:lnTo>
                  <a:lnTo>
                    <a:pt x="105" y="90"/>
                  </a:lnTo>
                  <a:lnTo>
                    <a:pt x="798" y="90"/>
                  </a:lnTo>
                  <a:lnTo>
                    <a:pt x="800" y="90"/>
                  </a:lnTo>
                  <a:lnTo>
                    <a:pt x="804" y="91"/>
                  </a:lnTo>
                  <a:lnTo>
                    <a:pt x="806" y="92"/>
                  </a:lnTo>
                  <a:lnTo>
                    <a:pt x="808" y="94"/>
                  </a:lnTo>
                  <a:lnTo>
                    <a:pt x="810" y="96"/>
                  </a:lnTo>
                  <a:lnTo>
                    <a:pt x="811" y="100"/>
                  </a:lnTo>
                  <a:lnTo>
                    <a:pt x="812" y="102"/>
                  </a:lnTo>
                  <a:lnTo>
                    <a:pt x="813" y="105"/>
                  </a:lnTo>
                  <a:lnTo>
                    <a:pt x="813" y="496"/>
                  </a:lnTo>
                  <a:close/>
                  <a:moveTo>
                    <a:pt x="888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587"/>
                  </a:lnTo>
                  <a:lnTo>
                    <a:pt x="0" y="590"/>
                  </a:lnTo>
                  <a:lnTo>
                    <a:pt x="1" y="593"/>
                  </a:lnTo>
                  <a:lnTo>
                    <a:pt x="2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9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437" y="602"/>
                  </a:lnTo>
                  <a:lnTo>
                    <a:pt x="437" y="701"/>
                  </a:lnTo>
                  <a:lnTo>
                    <a:pt x="260" y="877"/>
                  </a:lnTo>
                  <a:lnTo>
                    <a:pt x="259" y="879"/>
                  </a:lnTo>
                  <a:lnTo>
                    <a:pt x="257" y="883"/>
                  </a:lnTo>
                  <a:lnTo>
                    <a:pt x="256" y="885"/>
                  </a:lnTo>
                  <a:lnTo>
                    <a:pt x="256" y="888"/>
                  </a:lnTo>
                  <a:lnTo>
                    <a:pt x="256" y="891"/>
                  </a:lnTo>
                  <a:lnTo>
                    <a:pt x="257" y="893"/>
                  </a:lnTo>
                  <a:lnTo>
                    <a:pt x="259" y="897"/>
                  </a:lnTo>
                  <a:lnTo>
                    <a:pt x="260" y="899"/>
                  </a:lnTo>
                  <a:lnTo>
                    <a:pt x="263" y="901"/>
                  </a:lnTo>
                  <a:lnTo>
                    <a:pt x="265" y="902"/>
                  </a:lnTo>
                  <a:lnTo>
                    <a:pt x="268" y="903"/>
                  </a:lnTo>
                  <a:lnTo>
                    <a:pt x="271" y="903"/>
                  </a:lnTo>
                  <a:lnTo>
                    <a:pt x="274" y="903"/>
                  </a:lnTo>
                  <a:lnTo>
                    <a:pt x="277" y="902"/>
                  </a:lnTo>
                  <a:lnTo>
                    <a:pt x="279" y="901"/>
                  </a:lnTo>
                  <a:lnTo>
                    <a:pt x="281" y="899"/>
                  </a:lnTo>
                  <a:lnTo>
                    <a:pt x="452" y="728"/>
                  </a:lnTo>
                  <a:lnTo>
                    <a:pt x="621" y="899"/>
                  </a:lnTo>
                  <a:lnTo>
                    <a:pt x="623" y="901"/>
                  </a:lnTo>
                  <a:lnTo>
                    <a:pt x="627" y="902"/>
                  </a:lnTo>
                  <a:lnTo>
                    <a:pt x="629" y="903"/>
                  </a:lnTo>
                  <a:lnTo>
                    <a:pt x="632" y="903"/>
                  </a:lnTo>
                  <a:lnTo>
                    <a:pt x="635" y="903"/>
                  </a:lnTo>
                  <a:lnTo>
                    <a:pt x="637" y="902"/>
                  </a:lnTo>
                  <a:lnTo>
                    <a:pt x="641" y="901"/>
                  </a:lnTo>
                  <a:lnTo>
                    <a:pt x="643" y="899"/>
                  </a:lnTo>
                  <a:lnTo>
                    <a:pt x="645" y="897"/>
                  </a:lnTo>
                  <a:lnTo>
                    <a:pt x="646" y="893"/>
                  </a:lnTo>
                  <a:lnTo>
                    <a:pt x="647" y="891"/>
                  </a:lnTo>
                  <a:lnTo>
                    <a:pt x="647" y="888"/>
                  </a:lnTo>
                  <a:lnTo>
                    <a:pt x="647" y="885"/>
                  </a:lnTo>
                  <a:lnTo>
                    <a:pt x="646" y="883"/>
                  </a:lnTo>
                  <a:lnTo>
                    <a:pt x="645" y="879"/>
                  </a:lnTo>
                  <a:lnTo>
                    <a:pt x="643" y="877"/>
                  </a:lnTo>
                  <a:lnTo>
                    <a:pt x="467" y="701"/>
                  </a:lnTo>
                  <a:lnTo>
                    <a:pt x="467" y="602"/>
                  </a:lnTo>
                  <a:lnTo>
                    <a:pt x="888" y="602"/>
                  </a:lnTo>
                  <a:lnTo>
                    <a:pt x="892" y="602"/>
                  </a:lnTo>
                  <a:lnTo>
                    <a:pt x="894" y="601"/>
                  </a:lnTo>
                  <a:lnTo>
                    <a:pt x="897" y="599"/>
                  </a:lnTo>
                  <a:lnTo>
                    <a:pt x="899" y="597"/>
                  </a:lnTo>
                  <a:lnTo>
                    <a:pt x="900" y="595"/>
                  </a:lnTo>
                  <a:lnTo>
                    <a:pt x="902" y="593"/>
                  </a:lnTo>
                  <a:lnTo>
                    <a:pt x="902" y="590"/>
                  </a:lnTo>
                  <a:lnTo>
                    <a:pt x="903" y="587"/>
                  </a:lnTo>
                  <a:lnTo>
                    <a:pt x="903" y="15"/>
                  </a:lnTo>
                  <a:lnTo>
                    <a:pt x="902" y="12"/>
                  </a:lnTo>
                  <a:lnTo>
                    <a:pt x="902" y="8"/>
                  </a:lnTo>
                  <a:lnTo>
                    <a:pt x="900" y="6"/>
                  </a:lnTo>
                  <a:lnTo>
                    <a:pt x="899" y="4"/>
                  </a:lnTo>
                  <a:lnTo>
                    <a:pt x="897" y="2"/>
                  </a:lnTo>
                  <a:lnTo>
                    <a:pt x="894" y="1"/>
                  </a:lnTo>
                  <a:lnTo>
                    <a:pt x="892" y="0"/>
                  </a:lnTo>
                  <a:lnTo>
                    <a:pt x="8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9" name="Forma Livre 566">
              <a:extLst>
                <a:ext uri="{FF2B5EF4-FFF2-40B4-BE49-F238E27FC236}">
                  <a16:creationId xmlns:a16="http://schemas.microsoft.com/office/drawing/2014/main" id="{B7B50F87-A3AA-4FB6-9692-24BF5512F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225" y="4843463"/>
              <a:ext cx="200025" cy="73025"/>
            </a:xfrm>
            <a:custGeom>
              <a:avLst/>
              <a:gdLst>
                <a:gd name="T0" fmla="*/ 151 w 632"/>
                <a:gd name="T1" fmla="*/ 151 h 226"/>
                <a:gd name="T2" fmla="*/ 157 w 632"/>
                <a:gd name="T3" fmla="*/ 149 h 226"/>
                <a:gd name="T4" fmla="*/ 161 w 632"/>
                <a:gd name="T5" fmla="*/ 146 h 226"/>
                <a:gd name="T6" fmla="*/ 288 w 632"/>
                <a:gd name="T7" fmla="*/ 217 h 226"/>
                <a:gd name="T8" fmla="*/ 292 w 632"/>
                <a:gd name="T9" fmla="*/ 223 h 226"/>
                <a:gd name="T10" fmla="*/ 299 w 632"/>
                <a:gd name="T11" fmla="*/ 226 h 226"/>
                <a:gd name="T12" fmla="*/ 302 w 632"/>
                <a:gd name="T13" fmla="*/ 226 h 226"/>
                <a:gd name="T14" fmla="*/ 307 w 632"/>
                <a:gd name="T15" fmla="*/ 225 h 226"/>
                <a:gd name="T16" fmla="*/ 313 w 632"/>
                <a:gd name="T17" fmla="*/ 222 h 226"/>
                <a:gd name="T18" fmla="*/ 471 w 632"/>
                <a:gd name="T19" fmla="*/ 191 h 226"/>
                <a:gd name="T20" fmla="*/ 477 w 632"/>
                <a:gd name="T21" fmla="*/ 195 h 226"/>
                <a:gd name="T22" fmla="*/ 483 w 632"/>
                <a:gd name="T23" fmla="*/ 196 h 226"/>
                <a:gd name="T24" fmla="*/ 488 w 632"/>
                <a:gd name="T25" fmla="*/ 194 h 226"/>
                <a:gd name="T26" fmla="*/ 494 w 632"/>
                <a:gd name="T27" fmla="*/ 191 h 226"/>
                <a:gd name="T28" fmla="*/ 631 w 632"/>
                <a:gd name="T29" fmla="*/ 23 h 226"/>
                <a:gd name="T30" fmla="*/ 632 w 632"/>
                <a:gd name="T31" fmla="*/ 16 h 226"/>
                <a:gd name="T32" fmla="*/ 632 w 632"/>
                <a:gd name="T33" fmla="*/ 11 h 226"/>
                <a:gd name="T34" fmla="*/ 629 w 632"/>
                <a:gd name="T35" fmla="*/ 5 h 226"/>
                <a:gd name="T36" fmla="*/ 625 w 632"/>
                <a:gd name="T37" fmla="*/ 2 h 226"/>
                <a:gd name="T38" fmla="*/ 619 w 632"/>
                <a:gd name="T39" fmla="*/ 0 h 226"/>
                <a:gd name="T40" fmla="*/ 613 w 632"/>
                <a:gd name="T41" fmla="*/ 1 h 226"/>
                <a:gd name="T42" fmla="*/ 607 w 632"/>
                <a:gd name="T43" fmla="*/ 3 h 226"/>
                <a:gd name="T44" fmla="*/ 481 w 632"/>
                <a:gd name="T45" fmla="*/ 159 h 226"/>
                <a:gd name="T46" fmla="*/ 415 w 632"/>
                <a:gd name="T47" fmla="*/ 93 h 226"/>
                <a:gd name="T48" fmla="*/ 409 w 632"/>
                <a:gd name="T49" fmla="*/ 91 h 226"/>
                <a:gd name="T50" fmla="*/ 404 w 632"/>
                <a:gd name="T51" fmla="*/ 91 h 226"/>
                <a:gd name="T52" fmla="*/ 398 w 632"/>
                <a:gd name="T53" fmla="*/ 93 h 226"/>
                <a:gd name="T54" fmla="*/ 307 w 632"/>
                <a:gd name="T55" fmla="*/ 185 h 226"/>
                <a:gd name="T56" fmla="*/ 247 w 632"/>
                <a:gd name="T57" fmla="*/ 39 h 226"/>
                <a:gd name="T58" fmla="*/ 242 w 632"/>
                <a:gd name="T59" fmla="*/ 34 h 226"/>
                <a:gd name="T60" fmla="*/ 234 w 632"/>
                <a:gd name="T61" fmla="*/ 33 h 226"/>
                <a:gd name="T62" fmla="*/ 227 w 632"/>
                <a:gd name="T63" fmla="*/ 35 h 226"/>
                <a:gd name="T64" fmla="*/ 144 w 632"/>
                <a:gd name="T65" fmla="*/ 121 h 226"/>
                <a:gd name="T66" fmla="*/ 12 w 632"/>
                <a:gd name="T67" fmla="*/ 121 h 226"/>
                <a:gd name="T68" fmla="*/ 7 w 632"/>
                <a:gd name="T69" fmla="*/ 123 h 226"/>
                <a:gd name="T70" fmla="*/ 3 w 632"/>
                <a:gd name="T71" fmla="*/ 128 h 226"/>
                <a:gd name="T72" fmla="*/ 0 w 632"/>
                <a:gd name="T73" fmla="*/ 133 h 226"/>
                <a:gd name="T74" fmla="*/ 0 w 632"/>
                <a:gd name="T75" fmla="*/ 138 h 226"/>
                <a:gd name="T76" fmla="*/ 3 w 632"/>
                <a:gd name="T77" fmla="*/ 144 h 226"/>
                <a:gd name="T78" fmla="*/ 7 w 632"/>
                <a:gd name="T79" fmla="*/ 148 h 226"/>
                <a:gd name="T80" fmla="*/ 12 w 632"/>
                <a:gd name="T81" fmla="*/ 150 h 226"/>
                <a:gd name="T82" fmla="*/ 15 w 632"/>
                <a:gd name="T83" fmla="*/ 15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32" h="226">
                  <a:moveTo>
                    <a:pt x="15" y="151"/>
                  </a:moveTo>
                  <a:lnTo>
                    <a:pt x="151" y="151"/>
                  </a:lnTo>
                  <a:lnTo>
                    <a:pt x="154" y="150"/>
                  </a:lnTo>
                  <a:lnTo>
                    <a:pt x="157" y="149"/>
                  </a:lnTo>
                  <a:lnTo>
                    <a:pt x="159" y="148"/>
                  </a:lnTo>
                  <a:lnTo>
                    <a:pt x="161" y="146"/>
                  </a:lnTo>
                  <a:lnTo>
                    <a:pt x="230" y="75"/>
                  </a:lnTo>
                  <a:lnTo>
                    <a:pt x="288" y="217"/>
                  </a:lnTo>
                  <a:lnTo>
                    <a:pt x="289" y="220"/>
                  </a:lnTo>
                  <a:lnTo>
                    <a:pt x="292" y="223"/>
                  </a:lnTo>
                  <a:lnTo>
                    <a:pt x="294" y="224"/>
                  </a:lnTo>
                  <a:lnTo>
                    <a:pt x="299" y="226"/>
                  </a:lnTo>
                  <a:lnTo>
                    <a:pt x="300" y="226"/>
                  </a:lnTo>
                  <a:lnTo>
                    <a:pt x="302" y="226"/>
                  </a:lnTo>
                  <a:lnTo>
                    <a:pt x="304" y="226"/>
                  </a:lnTo>
                  <a:lnTo>
                    <a:pt x="307" y="225"/>
                  </a:lnTo>
                  <a:lnTo>
                    <a:pt x="309" y="223"/>
                  </a:lnTo>
                  <a:lnTo>
                    <a:pt x="313" y="222"/>
                  </a:lnTo>
                  <a:lnTo>
                    <a:pt x="407" y="127"/>
                  </a:lnTo>
                  <a:lnTo>
                    <a:pt x="471" y="191"/>
                  </a:lnTo>
                  <a:lnTo>
                    <a:pt x="473" y="193"/>
                  </a:lnTo>
                  <a:lnTo>
                    <a:pt x="477" y="195"/>
                  </a:lnTo>
                  <a:lnTo>
                    <a:pt x="480" y="196"/>
                  </a:lnTo>
                  <a:lnTo>
                    <a:pt x="483" y="196"/>
                  </a:lnTo>
                  <a:lnTo>
                    <a:pt x="486" y="195"/>
                  </a:lnTo>
                  <a:lnTo>
                    <a:pt x="488" y="194"/>
                  </a:lnTo>
                  <a:lnTo>
                    <a:pt x="492" y="193"/>
                  </a:lnTo>
                  <a:lnTo>
                    <a:pt x="494" y="191"/>
                  </a:lnTo>
                  <a:lnTo>
                    <a:pt x="629" y="25"/>
                  </a:lnTo>
                  <a:lnTo>
                    <a:pt x="631" y="23"/>
                  </a:lnTo>
                  <a:lnTo>
                    <a:pt x="632" y="19"/>
                  </a:lnTo>
                  <a:lnTo>
                    <a:pt x="632" y="16"/>
                  </a:lnTo>
                  <a:lnTo>
                    <a:pt x="632" y="14"/>
                  </a:lnTo>
                  <a:lnTo>
                    <a:pt x="632" y="11"/>
                  </a:lnTo>
                  <a:lnTo>
                    <a:pt x="631" y="9"/>
                  </a:lnTo>
                  <a:lnTo>
                    <a:pt x="629" y="5"/>
                  </a:lnTo>
                  <a:lnTo>
                    <a:pt x="627" y="3"/>
                  </a:lnTo>
                  <a:lnTo>
                    <a:pt x="625" y="2"/>
                  </a:lnTo>
                  <a:lnTo>
                    <a:pt x="621" y="1"/>
                  </a:lnTo>
                  <a:lnTo>
                    <a:pt x="619" y="0"/>
                  </a:lnTo>
                  <a:lnTo>
                    <a:pt x="616" y="0"/>
                  </a:lnTo>
                  <a:lnTo>
                    <a:pt x="613" y="1"/>
                  </a:lnTo>
                  <a:lnTo>
                    <a:pt x="611" y="2"/>
                  </a:lnTo>
                  <a:lnTo>
                    <a:pt x="607" y="3"/>
                  </a:lnTo>
                  <a:lnTo>
                    <a:pt x="605" y="5"/>
                  </a:lnTo>
                  <a:lnTo>
                    <a:pt x="481" y="159"/>
                  </a:lnTo>
                  <a:lnTo>
                    <a:pt x="418" y="95"/>
                  </a:lnTo>
                  <a:lnTo>
                    <a:pt x="415" y="93"/>
                  </a:lnTo>
                  <a:lnTo>
                    <a:pt x="412" y="91"/>
                  </a:lnTo>
                  <a:lnTo>
                    <a:pt x="409" y="91"/>
                  </a:lnTo>
                  <a:lnTo>
                    <a:pt x="407" y="90"/>
                  </a:lnTo>
                  <a:lnTo>
                    <a:pt x="404" y="91"/>
                  </a:lnTo>
                  <a:lnTo>
                    <a:pt x="400" y="91"/>
                  </a:lnTo>
                  <a:lnTo>
                    <a:pt x="398" y="93"/>
                  </a:lnTo>
                  <a:lnTo>
                    <a:pt x="396" y="95"/>
                  </a:lnTo>
                  <a:lnTo>
                    <a:pt x="307" y="185"/>
                  </a:lnTo>
                  <a:lnTo>
                    <a:pt x="249" y="42"/>
                  </a:lnTo>
                  <a:lnTo>
                    <a:pt x="247" y="39"/>
                  </a:lnTo>
                  <a:lnTo>
                    <a:pt x="244" y="36"/>
                  </a:lnTo>
                  <a:lnTo>
                    <a:pt x="242" y="34"/>
                  </a:lnTo>
                  <a:lnTo>
                    <a:pt x="237" y="33"/>
                  </a:lnTo>
                  <a:lnTo>
                    <a:pt x="234" y="33"/>
                  </a:lnTo>
                  <a:lnTo>
                    <a:pt x="230" y="33"/>
                  </a:lnTo>
                  <a:lnTo>
                    <a:pt x="227" y="35"/>
                  </a:lnTo>
                  <a:lnTo>
                    <a:pt x="224" y="38"/>
                  </a:lnTo>
                  <a:lnTo>
                    <a:pt x="144" y="121"/>
                  </a:lnTo>
                  <a:lnTo>
                    <a:pt x="15" y="121"/>
                  </a:lnTo>
                  <a:lnTo>
                    <a:pt x="12" y="121"/>
                  </a:lnTo>
                  <a:lnTo>
                    <a:pt x="9" y="122"/>
                  </a:lnTo>
                  <a:lnTo>
                    <a:pt x="7" y="123"/>
                  </a:lnTo>
                  <a:lnTo>
                    <a:pt x="5" y="126"/>
                  </a:lnTo>
                  <a:lnTo>
                    <a:pt x="3" y="128"/>
                  </a:lnTo>
                  <a:lnTo>
                    <a:pt x="2" y="130"/>
                  </a:lnTo>
                  <a:lnTo>
                    <a:pt x="0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2" y="142"/>
                  </a:lnTo>
                  <a:lnTo>
                    <a:pt x="3" y="144"/>
                  </a:lnTo>
                  <a:lnTo>
                    <a:pt x="5" y="146"/>
                  </a:lnTo>
                  <a:lnTo>
                    <a:pt x="7" y="148"/>
                  </a:lnTo>
                  <a:lnTo>
                    <a:pt x="9" y="150"/>
                  </a:lnTo>
                  <a:lnTo>
                    <a:pt x="12" y="150"/>
                  </a:lnTo>
                  <a:lnTo>
                    <a:pt x="15" y="151"/>
                  </a:lnTo>
                  <a:lnTo>
                    <a:pt x="15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</p:grpSp>
      <p:sp>
        <p:nvSpPr>
          <p:cNvPr id="3" name="Retângulo 2">
            <a:extLst>
              <a:ext uri="{FF2B5EF4-FFF2-40B4-BE49-F238E27FC236}">
                <a16:creationId xmlns:a16="http://schemas.microsoft.com/office/drawing/2014/main" id="{7EF09428-71CD-4A4D-9DCC-302B5A2D7545}"/>
              </a:ext>
            </a:extLst>
          </p:cNvPr>
          <p:cNvSpPr/>
          <p:nvPr/>
        </p:nvSpPr>
        <p:spPr>
          <a:xfrm>
            <a:off x="146987" y="4938435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01201126 João Vitor Valera Rosa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01201063 Natã Lino do Nascimento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01201111 Victor Samir Batista de Barros da Silva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01201056 Marcelo Whitehead </a:t>
            </a:r>
            <a:r>
              <a:rPr lang="pt-BR" dirty="0" err="1">
                <a:solidFill>
                  <a:schemeClr val="bg1"/>
                </a:solidFill>
              </a:rPr>
              <a:t>Cacace</a:t>
            </a:r>
            <a:endParaRPr lang="pt-B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01201026 Felipe Paiva De Araújo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01201085 Raphael Cassio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173241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Login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B70DE85-FB90-4FF2-BC7A-F157CD644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240" y="2031936"/>
            <a:ext cx="9253056" cy="469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70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173241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Cadastro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2071449"/>
            <a:ext cx="9509760" cy="458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38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173241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 err="1">
                <a:latin typeface="+mj-lt"/>
              </a:rPr>
              <a:t>Dashboard</a:t>
            </a:r>
            <a:endParaRPr lang="pt-BR" b="1" dirty="0">
              <a:latin typeface="+mj-l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584" y="2088859"/>
            <a:ext cx="8344450" cy="460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732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5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B8B00478-9CDC-4C63-8DD8-F73F267ED865}"/>
              </a:ext>
            </a:extLst>
          </p:cNvPr>
          <p:cNvSpPr/>
          <p:nvPr/>
        </p:nvSpPr>
        <p:spPr>
          <a:xfrm>
            <a:off x="3612243" y="881677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Especificação do </a:t>
            </a:r>
            <a:r>
              <a:rPr lang="pt-BR" b="1" dirty="0" err="1">
                <a:latin typeface="+mj-lt"/>
              </a:rPr>
              <a:t>Analytics</a:t>
            </a:r>
            <a:endParaRPr lang="pt-BR" b="1" dirty="0">
              <a:latin typeface="+mj-lt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7E5A941-4486-49DB-979E-EBC626D13700}"/>
              </a:ext>
            </a:extLst>
          </p:cNvPr>
          <p:cNvSpPr/>
          <p:nvPr/>
        </p:nvSpPr>
        <p:spPr>
          <a:xfrm>
            <a:off x="1560352" y="1711354"/>
            <a:ext cx="453006" cy="20972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B2FF817-28C9-4ABE-92AE-D47A7CC91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465" y="1816216"/>
            <a:ext cx="4595070" cy="1248835"/>
          </a:xfrm>
          <a:prstGeom prst="rect">
            <a:avLst/>
          </a:prstGeom>
        </p:spPr>
      </p:pic>
      <p:graphicFrame>
        <p:nvGraphicFramePr>
          <p:cNvPr id="2" name="Tabela 4">
            <a:extLst>
              <a:ext uri="{FF2B5EF4-FFF2-40B4-BE49-F238E27FC236}">
                <a16:creationId xmlns:a16="http://schemas.microsoft.com/office/drawing/2014/main" id="{9018D6EE-6D39-445F-9954-DCA965D0CA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638493"/>
              </p:ext>
            </p:extLst>
          </p:nvPr>
        </p:nvGraphicFramePr>
        <p:xfrm>
          <a:off x="77599" y="3429000"/>
          <a:ext cx="6091196" cy="22767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2799">
                  <a:extLst>
                    <a:ext uri="{9D8B030D-6E8A-4147-A177-3AD203B41FA5}">
                      <a16:colId xmlns:a16="http://schemas.microsoft.com/office/drawing/2014/main" val="2456448221"/>
                    </a:ext>
                  </a:extLst>
                </a:gridCol>
                <a:gridCol w="1522799">
                  <a:extLst>
                    <a:ext uri="{9D8B030D-6E8A-4147-A177-3AD203B41FA5}">
                      <a16:colId xmlns:a16="http://schemas.microsoft.com/office/drawing/2014/main" val="2341530856"/>
                    </a:ext>
                  </a:extLst>
                </a:gridCol>
                <a:gridCol w="1522799">
                  <a:extLst>
                    <a:ext uri="{9D8B030D-6E8A-4147-A177-3AD203B41FA5}">
                      <a16:colId xmlns:a16="http://schemas.microsoft.com/office/drawing/2014/main" val="2536150105"/>
                    </a:ext>
                  </a:extLst>
                </a:gridCol>
                <a:gridCol w="1522799">
                  <a:extLst>
                    <a:ext uri="{9D8B030D-6E8A-4147-A177-3AD203B41FA5}">
                      <a16:colId xmlns:a16="http://schemas.microsoft.com/office/drawing/2014/main" val="242883576"/>
                    </a:ext>
                  </a:extLst>
                </a:gridCol>
              </a:tblGrid>
              <a:tr h="384053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Sensor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Sensor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Sensor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627936"/>
                  </a:ext>
                </a:extLst>
              </a:tr>
              <a:tr h="378545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23,0 / 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22,0 / 45%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23,0 / 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22,6 / 45%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195281"/>
                  </a:ext>
                </a:extLst>
              </a:tr>
              <a:tr h="378545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24,0 / 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23,0 / 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25,0 / 70%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24,0 / 60%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931140"/>
                  </a:ext>
                </a:extLst>
              </a:tr>
              <a:tr h="378545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26,0 / 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25,0 / 45%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26,0 / 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25,6 / 46,6%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058701"/>
                  </a:ext>
                </a:extLst>
              </a:tr>
              <a:tr h="378545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22,0 / 62%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23,0 / 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22,0 / 47%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22,3 / 53%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350239"/>
                  </a:ext>
                </a:extLst>
              </a:tr>
              <a:tr h="378545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23,0 / 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24,0 / 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24,0 / 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23,6 / 56,6%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583242"/>
                  </a:ext>
                </a:extLst>
              </a:tr>
            </a:tbl>
          </a:graphicData>
        </a:graphic>
      </p:graphicFrame>
      <p:graphicFrame>
        <p:nvGraphicFramePr>
          <p:cNvPr id="10" name="Tabela 11">
            <a:extLst>
              <a:ext uri="{FF2B5EF4-FFF2-40B4-BE49-F238E27FC236}">
                <a16:creationId xmlns:a16="http://schemas.microsoft.com/office/drawing/2014/main" id="{71E7E54F-3B55-4131-B657-4146739355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915600"/>
              </p:ext>
            </p:extLst>
          </p:nvPr>
        </p:nvGraphicFramePr>
        <p:xfrm>
          <a:off x="6889926" y="3334793"/>
          <a:ext cx="4488090" cy="7416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216655">
                  <a:extLst>
                    <a:ext uri="{9D8B030D-6E8A-4147-A177-3AD203B41FA5}">
                      <a16:colId xmlns:a16="http://schemas.microsoft.com/office/drawing/2014/main" val="2947828216"/>
                    </a:ext>
                  </a:extLst>
                </a:gridCol>
                <a:gridCol w="1571791">
                  <a:extLst>
                    <a:ext uri="{9D8B030D-6E8A-4147-A177-3AD203B41FA5}">
                      <a16:colId xmlns:a16="http://schemas.microsoft.com/office/drawing/2014/main" val="2034528365"/>
                    </a:ext>
                  </a:extLst>
                </a:gridCol>
                <a:gridCol w="1699644">
                  <a:extLst>
                    <a:ext uri="{9D8B030D-6E8A-4147-A177-3AD203B41FA5}">
                      <a16:colId xmlns:a16="http://schemas.microsoft.com/office/drawing/2014/main" val="29355483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1º Quartil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Média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3º Quartil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665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/>
                        <a:t>22,3 / 53%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23,62 / 52,24%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25,6 / 46,6%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555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0170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Simulador</a:t>
            </a:r>
          </a:p>
        </p:txBody>
      </p:sp>
      <p:pic>
        <p:nvPicPr>
          <p:cNvPr id="3" name="Picture 3" descr="A picture containing screen, room&#10;&#10;Description generated with very high confidence">
            <a:extLst>
              <a:ext uri="{FF2B5EF4-FFF2-40B4-BE49-F238E27FC236}">
                <a16:creationId xmlns:a16="http://schemas.microsoft.com/office/drawing/2014/main" id="{6BA53540-50A3-4725-905A-91602ACCA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238" y="2658041"/>
            <a:ext cx="7306339" cy="240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9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Modelagem de dados</a:t>
            </a:r>
          </a:p>
        </p:txBody>
      </p:sp>
      <p:pic>
        <p:nvPicPr>
          <p:cNvPr id="3" name="Picture 3" descr="A picture containing bird&#10;&#10;Description generated with very high confidence">
            <a:extLst>
              <a:ext uri="{FF2B5EF4-FFF2-40B4-BE49-F238E27FC236}">
                <a16:creationId xmlns:a16="http://schemas.microsoft.com/office/drawing/2014/main" id="{87142BEC-F4A6-479C-8DA1-660A1C519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09" y="2763399"/>
            <a:ext cx="10336616" cy="247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776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Arduino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8499232-72CC-4A1B-A6D3-182C21315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61801"/>
            <a:ext cx="55626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94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BACKLOG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D7BA019-E944-43E3-9EB7-C5EDEF897408}"/>
              </a:ext>
            </a:extLst>
          </p:cNvPr>
          <p:cNvSpPr txBox="1"/>
          <p:nvPr/>
        </p:nvSpPr>
        <p:spPr>
          <a:xfrm>
            <a:off x="228600" y="2507384"/>
            <a:ext cx="5013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Dividimos em desejável, essencial e importante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876716"/>
            <a:ext cx="10424024" cy="380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64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+mj-lt"/>
              </a:rPr>
              <a:t>PLANILHA DE RISCO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D7BA019-E944-43E3-9EB7-C5EDEF897408}"/>
              </a:ext>
            </a:extLst>
          </p:cNvPr>
          <p:cNvSpPr txBox="1"/>
          <p:nvPr/>
        </p:nvSpPr>
        <p:spPr>
          <a:xfrm>
            <a:off x="291762" y="2322718"/>
            <a:ext cx="4910511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Organizamos uma tabela com possíveis riscos</a:t>
            </a:r>
            <a:endParaRPr lang="pt-BR" b="1" dirty="0">
              <a:cs typeface="Segoe UI Light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0138C5A-C6B9-441D-8A33-209315D84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319" y="2692050"/>
            <a:ext cx="10035362" cy="369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89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Ferramentas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25F684D-CA6E-4A6D-B476-1A9E1D8C8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229" y="2521678"/>
            <a:ext cx="4533466" cy="4278724"/>
          </a:xfrm>
          <a:prstGeom prst="rect">
            <a:avLst/>
          </a:prstGeom>
        </p:spPr>
      </p:pic>
      <p:pic>
        <p:nvPicPr>
          <p:cNvPr id="1028" name="Picture 4" descr="GitHub · GitHub">
            <a:extLst>
              <a:ext uri="{FF2B5EF4-FFF2-40B4-BE49-F238E27FC236}">
                <a16:creationId xmlns:a16="http://schemas.microsoft.com/office/drawing/2014/main" id="{33AE6983-0776-4A66-AA7D-31802009F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81" y="1708285"/>
            <a:ext cx="848599" cy="84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84A3FAC-B14F-42F9-8979-7803F77D5CC0}"/>
              </a:ext>
            </a:extLst>
          </p:cNvPr>
          <p:cNvSpPr txBox="1"/>
          <p:nvPr/>
        </p:nvSpPr>
        <p:spPr>
          <a:xfrm>
            <a:off x="1283515" y="2372218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+mj-lt"/>
              </a:rPr>
              <a:t>GITHUB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9F71E6-C9E1-4051-93D2-034807CAD828}"/>
              </a:ext>
            </a:extLst>
          </p:cNvPr>
          <p:cNvSpPr txBox="1"/>
          <p:nvPr/>
        </p:nvSpPr>
        <p:spPr>
          <a:xfrm>
            <a:off x="8684751" y="218755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+mj-lt"/>
              </a:rPr>
              <a:t>MEISTERTASK</a:t>
            </a:r>
          </a:p>
        </p:txBody>
      </p:sp>
      <p:pic>
        <p:nvPicPr>
          <p:cNvPr id="12" name="Picture 1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4368F6A7-BD5A-48FD-B494-9B043EAB4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2728882"/>
            <a:ext cx="5640571" cy="380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82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2</a:t>
            </a:r>
            <a:br>
              <a:rPr lang="pt-BR" dirty="0"/>
            </a:b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upo 30" descr="Ícones de gráfico de barras e de gráfico de linhas.">
            <a:extLst>
              <a:ext uri="{FF2B5EF4-FFF2-40B4-BE49-F238E27FC236}">
                <a16:creationId xmlns:a16="http://schemas.microsoft.com/office/drawing/2014/main" id="{044C3643-8A0E-47C1-BEB8-C73203B5E58D}"/>
              </a:ext>
            </a:extLst>
          </p:cNvPr>
          <p:cNvGrpSpPr/>
          <p:nvPr/>
        </p:nvGrpSpPr>
        <p:grpSpPr>
          <a:xfrm>
            <a:off x="4715661" y="1810536"/>
            <a:ext cx="347679" cy="347679"/>
            <a:chOff x="4319588" y="2492375"/>
            <a:chExt cx="287338" cy="287338"/>
          </a:xfrm>
          <a:solidFill>
            <a:schemeClr val="bg1"/>
          </a:solidFill>
        </p:grpSpPr>
        <p:sp>
          <p:nvSpPr>
            <p:cNvPr id="32" name="Forma Livre 372">
              <a:extLst>
                <a:ext uri="{FF2B5EF4-FFF2-40B4-BE49-F238E27FC236}">
                  <a16:creationId xmlns:a16="http://schemas.microsoft.com/office/drawing/2014/main" id="{56E8F5A5-5318-470B-8F42-337C26408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33" name="Forma Livre 373">
              <a:extLst>
                <a:ext uri="{FF2B5EF4-FFF2-40B4-BE49-F238E27FC236}">
                  <a16:creationId xmlns:a16="http://schemas.microsoft.com/office/drawing/2014/main" id="{6AA1356D-8F1B-4281-BEC5-5B4EBF7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</p:grpSp>
      <p:sp>
        <p:nvSpPr>
          <p:cNvPr id="34" name="Forma Livre 1676" descr="Ícone de caixa de seleção. ">
            <a:extLst>
              <a:ext uri="{FF2B5EF4-FFF2-40B4-BE49-F238E27FC236}">
                <a16:creationId xmlns:a16="http://schemas.microsoft.com/office/drawing/2014/main" id="{6FB02354-C73F-4DCF-8004-E9CCA66963EA}"/>
              </a:ext>
            </a:extLst>
          </p:cNvPr>
          <p:cNvSpPr>
            <a:spLocks noEditPoints="1"/>
          </p:cNvSpPr>
          <p:nvPr/>
        </p:nvSpPr>
        <p:spPr bwMode="auto">
          <a:xfrm>
            <a:off x="7129621" y="1811496"/>
            <a:ext cx="345758" cy="345758"/>
          </a:xfrm>
          <a:custGeom>
            <a:avLst/>
            <a:gdLst>
              <a:gd name="T0" fmla="*/ 374 w 719"/>
              <a:gd name="T1" fmla="*/ 267 h 719"/>
              <a:gd name="T2" fmla="*/ 366 w 719"/>
              <a:gd name="T3" fmla="*/ 263 h 719"/>
              <a:gd name="T4" fmla="*/ 362 w 719"/>
              <a:gd name="T5" fmla="*/ 254 h 719"/>
              <a:gd name="T6" fmla="*/ 366 w 719"/>
              <a:gd name="T7" fmla="*/ 247 h 719"/>
              <a:gd name="T8" fmla="*/ 374 w 719"/>
              <a:gd name="T9" fmla="*/ 243 h 719"/>
              <a:gd name="T10" fmla="*/ 621 w 719"/>
              <a:gd name="T11" fmla="*/ 244 h 719"/>
              <a:gd name="T12" fmla="*/ 627 w 719"/>
              <a:gd name="T13" fmla="*/ 250 h 719"/>
              <a:gd name="T14" fmla="*/ 627 w 719"/>
              <a:gd name="T15" fmla="*/ 260 h 719"/>
              <a:gd name="T16" fmla="*/ 621 w 719"/>
              <a:gd name="T17" fmla="*/ 265 h 719"/>
              <a:gd name="T18" fmla="*/ 616 w 719"/>
              <a:gd name="T19" fmla="*/ 528 h 719"/>
              <a:gd name="T20" fmla="*/ 370 w 719"/>
              <a:gd name="T21" fmla="*/ 527 h 719"/>
              <a:gd name="T22" fmla="*/ 363 w 719"/>
              <a:gd name="T23" fmla="*/ 521 h 719"/>
              <a:gd name="T24" fmla="*/ 363 w 719"/>
              <a:gd name="T25" fmla="*/ 512 h 719"/>
              <a:gd name="T26" fmla="*/ 370 w 719"/>
              <a:gd name="T27" fmla="*/ 505 h 719"/>
              <a:gd name="T28" fmla="*/ 616 w 719"/>
              <a:gd name="T29" fmla="*/ 504 h 719"/>
              <a:gd name="T30" fmla="*/ 625 w 719"/>
              <a:gd name="T31" fmla="*/ 507 h 719"/>
              <a:gd name="T32" fmla="*/ 628 w 719"/>
              <a:gd name="T33" fmla="*/ 516 h 719"/>
              <a:gd name="T34" fmla="*/ 625 w 719"/>
              <a:gd name="T35" fmla="*/ 525 h 719"/>
              <a:gd name="T36" fmla="*/ 616 w 719"/>
              <a:gd name="T37" fmla="*/ 528 h 719"/>
              <a:gd name="T38" fmla="*/ 171 w 719"/>
              <a:gd name="T39" fmla="*/ 279 h 719"/>
              <a:gd name="T40" fmla="*/ 164 w 719"/>
              <a:gd name="T41" fmla="*/ 282 h 719"/>
              <a:gd name="T42" fmla="*/ 155 w 719"/>
              <a:gd name="T43" fmla="*/ 279 h 719"/>
              <a:gd name="T44" fmla="*/ 92 w 719"/>
              <a:gd name="T45" fmla="*/ 214 h 719"/>
              <a:gd name="T46" fmla="*/ 92 w 719"/>
              <a:gd name="T47" fmla="*/ 205 h 719"/>
              <a:gd name="T48" fmla="*/ 98 w 719"/>
              <a:gd name="T49" fmla="*/ 198 h 719"/>
              <a:gd name="T50" fmla="*/ 107 w 719"/>
              <a:gd name="T51" fmla="*/ 198 h 719"/>
              <a:gd name="T52" fmla="*/ 164 w 719"/>
              <a:gd name="T53" fmla="*/ 253 h 719"/>
              <a:gd name="T54" fmla="*/ 309 w 719"/>
              <a:gd name="T55" fmla="*/ 109 h 719"/>
              <a:gd name="T56" fmla="*/ 318 w 719"/>
              <a:gd name="T57" fmla="*/ 109 h 719"/>
              <a:gd name="T58" fmla="*/ 325 w 719"/>
              <a:gd name="T59" fmla="*/ 114 h 719"/>
              <a:gd name="T60" fmla="*/ 325 w 719"/>
              <a:gd name="T61" fmla="*/ 124 h 719"/>
              <a:gd name="T62" fmla="*/ 323 w 719"/>
              <a:gd name="T63" fmla="*/ 414 h 719"/>
              <a:gd name="T64" fmla="*/ 168 w 719"/>
              <a:gd name="T65" fmla="*/ 568 h 719"/>
              <a:gd name="T66" fmla="*/ 158 w 719"/>
              <a:gd name="T67" fmla="*/ 568 h 719"/>
              <a:gd name="T68" fmla="*/ 94 w 719"/>
              <a:gd name="T69" fmla="*/ 505 h 719"/>
              <a:gd name="T70" fmla="*/ 91 w 719"/>
              <a:gd name="T71" fmla="*/ 497 h 719"/>
              <a:gd name="T72" fmla="*/ 94 w 719"/>
              <a:gd name="T73" fmla="*/ 488 h 719"/>
              <a:gd name="T74" fmla="*/ 103 w 719"/>
              <a:gd name="T75" fmla="*/ 485 h 719"/>
              <a:gd name="T76" fmla="*/ 111 w 719"/>
              <a:gd name="T77" fmla="*/ 488 h 719"/>
              <a:gd name="T78" fmla="*/ 306 w 719"/>
              <a:gd name="T79" fmla="*/ 397 h 719"/>
              <a:gd name="T80" fmla="*/ 314 w 719"/>
              <a:gd name="T81" fmla="*/ 394 h 719"/>
              <a:gd name="T82" fmla="*/ 323 w 719"/>
              <a:gd name="T83" fmla="*/ 398 h 719"/>
              <a:gd name="T84" fmla="*/ 326 w 719"/>
              <a:gd name="T85" fmla="*/ 406 h 719"/>
              <a:gd name="T86" fmla="*/ 323 w 719"/>
              <a:gd name="T87" fmla="*/ 414 h 719"/>
              <a:gd name="T88" fmla="*/ 12 w 719"/>
              <a:gd name="T89" fmla="*/ 0 h 719"/>
              <a:gd name="T90" fmla="*/ 3 w 719"/>
              <a:gd name="T91" fmla="*/ 5 h 719"/>
              <a:gd name="T92" fmla="*/ 0 w 719"/>
              <a:gd name="T93" fmla="*/ 13 h 719"/>
              <a:gd name="T94" fmla="*/ 1 w 719"/>
              <a:gd name="T95" fmla="*/ 713 h 719"/>
              <a:gd name="T96" fmla="*/ 8 w 719"/>
              <a:gd name="T97" fmla="*/ 719 h 719"/>
              <a:gd name="T98" fmla="*/ 707 w 719"/>
              <a:gd name="T99" fmla="*/ 719 h 719"/>
              <a:gd name="T100" fmla="*/ 716 w 719"/>
              <a:gd name="T101" fmla="*/ 716 h 719"/>
              <a:gd name="T102" fmla="*/ 719 w 719"/>
              <a:gd name="T103" fmla="*/ 707 h 719"/>
              <a:gd name="T104" fmla="*/ 718 w 719"/>
              <a:gd name="T105" fmla="*/ 8 h 719"/>
              <a:gd name="T106" fmla="*/ 711 w 719"/>
              <a:gd name="T107" fmla="*/ 2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19" h="719">
                <a:moveTo>
                  <a:pt x="616" y="267"/>
                </a:moveTo>
                <a:lnTo>
                  <a:pt x="374" y="267"/>
                </a:lnTo>
                <a:lnTo>
                  <a:pt x="370" y="265"/>
                </a:lnTo>
                <a:lnTo>
                  <a:pt x="366" y="263"/>
                </a:lnTo>
                <a:lnTo>
                  <a:pt x="363" y="260"/>
                </a:lnTo>
                <a:lnTo>
                  <a:pt x="362" y="254"/>
                </a:lnTo>
                <a:lnTo>
                  <a:pt x="363" y="250"/>
                </a:lnTo>
                <a:lnTo>
                  <a:pt x="366" y="247"/>
                </a:lnTo>
                <a:lnTo>
                  <a:pt x="370" y="244"/>
                </a:lnTo>
                <a:lnTo>
                  <a:pt x="374" y="243"/>
                </a:lnTo>
                <a:lnTo>
                  <a:pt x="616" y="243"/>
                </a:lnTo>
                <a:lnTo>
                  <a:pt x="621" y="244"/>
                </a:lnTo>
                <a:lnTo>
                  <a:pt x="625" y="247"/>
                </a:lnTo>
                <a:lnTo>
                  <a:pt x="627" y="250"/>
                </a:lnTo>
                <a:lnTo>
                  <a:pt x="628" y="254"/>
                </a:lnTo>
                <a:lnTo>
                  <a:pt x="627" y="260"/>
                </a:lnTo>
                <a:lnTo>
                  <a:pt x="625" y="263"/>
                </a:lnTo>
                <a:lnTo>
                  <a:pt x="621" y="265"/>
                </a:lnTo>
                <a:lnTo>
                  <a:pt x="616" y="267"/>
                </a:lnTo>
                <a:close/>
                <a:moveTo>
                  <a:pt x="616" y="528"/>
                </a:moveTo>
                <a:lnTo>
                  <a:pt x="374" y="528"/>
                </a:lnTo>
                <a:lnTo>
                  <a:pt x="370" y="527"/>
                </a:lnTo>
                <a:lnTo>
                  <a:pt x="366" y="525"/>
                </a:lnTo>
                <a:lnTo>
                  <a:pt x="363" y="521"/>
                </a:lnTo>
                <a:lnTo>
                  <a:pt x="362" y="516"/>
                </a:lnTo>
                <a:lnTo>
                  <a:pt x="363" y="512"/>
                </a:lnTo>
                <a:lnTo>
                  <a:pt x="366" y="507"/>
                </a:lnTo>
                <a:lnTo>
                  <a:pt x="370" y="505"/>
                </a:lnTo>
                <a:lnTo>
                  <a:pt x="374" y="504"/>
                </a:lnTo>
                <a:lnTo>
                  <a:pt x="616" y="504"/>
                </a:lnTo>
                <a:lnTo>
                  <a:pt x="621" y="505"/>
                </a:lnTo>
                <a:lnTo>
                  <a:pt x="625" y="507"/>
                </a:lnTo>
                <a:lnTo>
                  <a:pt x="627" y="512"/>
                </a:lnTo>
                <a:lnTo>
                  <a:pt x="628" y="516"/>
                </a:lnTo>
                <a:lnTo>
                  <a:pt x="627" y="521"/>
                </a:lnTo>
                <a:lnTo>
                  <a:pt x="625" y="525"/>
                </a:lnTo>
                <a:lnTo>
                  <a:pt x="621" y="527"/>
                </a:lnTo>
                <a:lnTo>
                  <a:pt x="616" y="528"/>
                </a:lnTo>
                <a:close/>
                <a:moveTo>
                  <a:pt x="323" y="127"/>
                </a:moveTo>
                <a:lnTo>
                  <a:pt x="171" y="279"/>
                </a:lnTo>
                <a:lnTo>
                  <a:pt x="168" y="282"/>
                </a:lnTo>
                <a:lnTo>
                  <a:pt x="164" y="282"/>
                </a:lnTo>
                <a:lnTo>
                  <a:pt x="158" y="282"/>
                </a:lnTo>
                <a:lnTo>
                  <a:pt x="155" y="279"/>
                </a:lnTo>
                <a:lnTo>
                  <a:pt x="94" y="218"/>
                </a:lnTo>
                <a:lnTo>
                  <a:pt x="92" y="214"/>
                </a:lnTo>
                <a:lnTo>
                  <a:pt x="91" y="209"/>
                </a:lnTo>
                <a:lnTo>
                  <a:pt x="92" y="205"/>
                </a:lnTo>
                <a:lnTo>
                  <a:pt x="94" y="201"/>
                </a:lnTo>
                <a:lnTo>
                  <a:pt x="98" y="198"/>
                </a:lnTo>
                <a:lnTo>
                  <a:pt x="103" y="197"/>
                </a:lnTo>
                <a:lnTo>
                  <a:pt x="107" y="198"/>
                </a:lnTo>
                <a:lnTo>
                  <a:pt x="111" y="201"/>
                </a:lnTo>
                <a:lnTo>
                  <a:pt x="164" y="253"/>
                </a:lnTo>
                <a:lnTo>
                  <a:pt x="306" y="111"/>
                </a:lnTo>
                <a:lnTo>
                  <a:pt x="309" y="109"/>
                </a:lnTo>
                <a:lnTo>
                  <a:pt x="314" y="108"/>
                </a:lnTo>
                <a:lnTo>
                  <a:pt x="318" y="109"/>
                </a:lnTo>
                <a:lnTo>
                  <a:pt x="323" y="111"/>
                </a:lnTo>
                <a:lnTo>
                  <a:pt x="325" y="114"/>
                </a:lnTo>
                <a:lnTo>
                  <a:pt x="326" y="119"/>
                </a:lnTo>
                <a:lnTo>
                  <a:pt x="325" y="124"/>
                </a:lnTo>
                <a:lnTo>
                  <a:pt x="323" y="127"/>
                </a:lnTo>
                <a:close/>
                <a:moveTo>
                  <a:pt x="323" y="414"/>
                </a:moveTo>
                <a:lnTo>
                  <a:pt x="171" y="565"/>
                </a:lnTo>
                <a:lnTo>
                  <a:pt x="168" y="568"/>
                </a:lnTo>
                <a:lnTo>
                  <a:pt x="164" y="569"/>
                </a:lnTo>
                <a:lnTo>
                  <a:pt x="158" y="568"/>
                </a:lnTo>
                <a:lnTo>
                  <a:pt x="155" y="565"/>
                </a:lnTo>
                <a:lnTo>
                  <a:pt x="94" y="505"/>
                </a:lnTo>
                <a:lnTo>
                  <a:pt x="92" y="502"/>
                </a:lnTo>
                <a:lnTo>
                  <a:pt x="91" y="497"/>
                </a:lnTo>
                <a:lnTo>
                  <a:pt x="92" y="493"/>
                </a:lnTo>
                <a:lnTo>
                  <a:pt x="94" y="488"/>
                </a:lnTo>
                <a:lnTo>
                  <a:pt x="98" y="486"/>
                </a:lnTo>
                <a:lnTo>
                  <a:pt x="103" y="485"/>
                </a:lnTo>
                <a:lnTo>
                  <a:pt x="107" y="486"/>
                </a:lnTo>
                <a:lnTo>
                  <a:pt x="111" y="488"/>
                </a:lnTo>
                <a:lnTo>
                  <a:pt x="164" y="540"/>
                </a:lnTo>
                <a:lnTo>
                  <a:pt x="306" y="397"/>
                </a:lnTo>
                <a:lnTo>
                  <a:pt x="309" y="395"/>
                </a:lnTo>
                <a:lnTo>
                  <a:pt x="314" y="394"/>
                </a:lnTo>
                <a:lnTo>
                  <a:pt x="318" y="395"/>
                </a:lnTo>
                <a:lnTo>
                  <a:pt x="323" y="398"/>
                </a:lnTo>
                <a:lnTo>
                  <a:pt x="325" y="401"/>
                </a:lnTo>
                <a:lnTo>
                  <a:pt x="326" y="406"/>
                </a:lnTo>
                <a:lnTo>
                  <a:pt x="325" y="410"/>
                </a:lnTo>
                <a:lnTo>
                  <a:pt x="323" y="414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3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3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35" name="Forma Livre 4665" descr="Ícone de gráfico. ">
            <a:extLst>
              <a:ext uri="{FF2B5EF4-FFF2-40B4-BE49-F238E27FC236}">
                <a16:creationId xmlns:a16="http://schemas.microsoft.com/office/drawing/2014/main" id="{557E39B2-E017-4E5C-B53E-DDE3B9D4C92C}"/>
              </a:ext>
            </a:extLst>
          </p:cNvPr>
          <p:cNvSpPr>
            <a:spLocks/>
          </p:cNvSpPr>
          <p:nvPr/>
        </p:nvSpPr>
        <p:spPr bwMode="auto">
          <a:xfrm>
            <a:off x="7877961" y="3531386"/>
            <a:ext cx="347679" cy="347679"/>
          </a:xfrm>
          <a:custGeom>
            <a:avLst/>
            <a:gdLst>
              <a:gd name="T0" fmla="*/ 761 w 904"/>
              <a:gd name="T1" fmla="*/ 213 h 903"/>
              <a:gd name="T2" fmla="*/ 754 w 904"/>
              <a:gd name="T3" fmla="*/ 225 h 903"/>
              <a:gd name="T4" fmla="*/ 576 w 904"/>
              <a:gd name="T5" fmla="*/ 277 h 903"/>
              <a:gd name="T6" fmla="*/ 498 w 904"/>
              <a:gd name="T7" fmla="*/ 298 h 903"/>
              <a:gd name="T8" fmla="*/ 431 w 904"/>
              <a:gd name="T9" fmla="*/ 329 h 903"/>
              <a:gd name="T10" fmla="*/ 578 w 904"/>
              <a:gd name="T11" fmla="*/ 170 h 903"/>
              <a:gd name="T12" fmla="*/ 618 w 904"/>
              <a:gd name="T13" fmla="*/ 180 h 903"/>
              <a:gd name="T14" fmla="*/ 661 w 904"/>
              <a:gd name="T15" fmla="*/ 169 h 903"/>
              <a:gd name="T16" fmla="*/ 693 w 904"/>
              <a:gd name="T17" fmla="*/ 141 h 903"/>
              <a:gd name="T18" fmla="*/ 707 w 904"/>
              <a:gd name="T19" fmla="*/ 99 h 903"/>
              <a:gd name="T20" fmla="*/ 701 w 904"/>
              <a:gd name="T21" fmla="*/ 55 h 903"/>
              <a:gd name="T22" fmla="*/ 676 w 904"/>
              <a:gd name="T23" fmla="*/ 20 h 903"/>
              <a:gd name="T24" fmla="*/ 636 w 904"/>
              <a:gd name="T25" fmla="*/ 2 h 903"/>
              <a:gd name="T26" fmla="*/ 591 w 904"/>
              <a:gd name="T27" fmla="*/ 4 h 903"/>
              <a:gd name="T28" fmla="*/ 554 w 904"/>
              <a:gd name="T29" fmla="*/ 25 h 903"/>
              <a:gd name="T30" fmla="*/ 531 w 904"/>
              <a:gd name="T31" fmla="*/ 63 h 903"/>
              <a:gd name="T32" fmla="*/ 532 w 904"/>
              <a:gd name="T33" fmla="*/ 118 h 903"/>
              <a:gd name="T34" fmla="*/ 369 w 904"/>
              <a:gd name="T35" fmla="*/ 289 h 903"/>
              <a:gd name="T36" fmla="*/ 325 w 904"/>
              <a:gd name="T37" fmla="*/ 289 h 903"/>
              <a:gd name="T38" fmla="*/ 294 w 904"/>
              <a:gd name="T39" fmla="*/ 308 h 903"/>
              <a:gd name="T40" fmla="*/ 275 w 904"/>
              <a:gd name="T41" fmla="*/ 338 h 903"/>
              <a:gd name="T42" fmla="*/ 275 w 904"/>
              <a:gd name="T43" fmla="*/ 383 h 903"/>
              <a:gd name="T44" fmla="*/ 113 w 904"/>
              <a:gd name="T45" fmla="*/ 545 h 903"/>
              <a:gd name="T46" fmla="*/ 64 w 904"/>
              <a:gd name="T47" fmla="*/ 546 h 903"/>
              <a:gd name="T48" fmla="*/ 26 w 904"/>
              <a:gd name="T49" fmla="*/ 568 h 903"/>
              <a:gd name="T50" fmla="*/ 5 w 904"/>
              <a:gd name="T51" fmla="*/ 605 h 903"/>
              <a:gd name="T52" fmla="*/ 3 w 904"/>
              <a:gd name="T53" fmla="*/ 650 h 903"/>
              <a:gd name="T54" fmla="*/ 21 w 904"/>
              <a:gd name="T55" fmla="*/ 690 h 903"/>
              <a:gd name="T56" fmla="*/ 56 w 904"/>
              <a:gd name="T57" fmla="*/ 716 h 903"/>
              <a:gd name="T58" fmla="*/ 100 w 904"/>
              <a:gd name="T59" fmla="*/ 722 h 903"/>
              <a:gd name="T60" fmla="*/ 142 w 904"/>
              <a:gd name="T61" fmla="*/ 706 h 903"/>
              <a:gd name="T62" fmla="*/ 170 w 904"/>
              <a:gd name="T63" fmla="*/ 675 h 903"/>
              <a:gd name="T64" fmla="*/ 181 w 904"/>
              <a:gd name="T65" fmla="*/ 632 h 903"/>
              <a:gd name="T66" fmla="*/ 171 w 904"/>
              <a:gd name="T67" fmla="*/ 591 h 903"/>
              <a:gd name="T68" fmla="*/ 316 w 904"/>
              <a:gd name="T69" fmla="*/ 430 h 903"/>
              <a:gd name="T70" fmla="*/ 286 w 904"/>
              <a:gd name="T71" fmla="*/ 538 h 903"/>
              <a:gd name="T72" fmla="*/ 271 w 904"/>
              <a:gd name="T73" fmla="*/ 753 h 903"/>
              <a:gd name="T74" fmla="*/ 216 w 904"/>
              <a:gd name="T75" fmla="*/ 757 h 903"/>
              <a:gd name="T76" fmla="*/ 212 w 904"/>
              <a:gd name="T77" fmla="*/ 888 h 903"/>
              <a:gd name="T78" fmla="*/ 218 w 904"/>
              <a:gd name="T79" fmla="*/ 901 h 903"/>
              <a:gd name="T80" fmla="*/ 349 w 904"/>
              <a:gd name="T81" fmla="*/ 903 h 903"/>
              <a:gd name="T82" fmla="*/ 361 w 904"/>
              <a:gd name="T83" fmla="*/ 894 h 903"/>
              <a:gd name="T84" fmla="*/ 361 w 904"/>
              <a:gd name="T85" fmla="*/ 762 h 903"/>
              <a:gd name="T86" fmla="*/ 349 w 904"/>
              <a:gd name="T87" fmla="*/ 753 h 903"/>
              <a:gd name="T88" fmla="*/ 305 w 904"/>
              <a:gd name="T89" fmla="*/ 597 h 903"/>
              <a:gd name="T90" fmla="*/ 343 w 904"/>
              <a:gd name="T91" fmla="*/ 469 h 903"/>
              <a:gd name="T92" fmla="*/ 383 w 904"/>
              <a:gd name="T93" fmla="*/ 426 h 903"/>
              <a:gd name="T94" fmla="*/ 418 w 904"/>
              <a:gd name="T95" fmla="*/ 383 h 903"/>
              <a:gd name="T96" fmla="*/ 471 w 904"/>
              <a:gd name="T97" fmla="*/ 342 h 903"/>
              <a:gd name="T98" fmla="*/ 544 w 904"/>
              <a:gd name="T99" fmla="*/ 315 h 903"/>
              <a:gd name="T100" fmla="*/ 627 w 904"/>
              <a:gd name="T101" fmla="*/ 302 h 903"/>
              <a:gd name="T102" fmla="*/ 754 w 904"/>
              <a:gd name="T103" fmla="*/ 348 h 903"/>
              <a:gd name="T104" fmla="*/ 763 w 904"/>
              <a:gd name="T105" fmla="*/ 360 h 903"/>
              <a:gd name="T106" fmla="*/ 895 w 904"/>
              <a:gd name="T107" fmla="*/ 360 h 903"/>
              <a:gd name="T108" fmla="*/ 904 w 904"/>
              <a:gd name="T109" fmla="*/ 348 h 903"/>
              <a:gd name="T110" fmla="*/ 902 w 904"/>
              <a:gd name="T111" fmla="*/ 217 h 903"/>
              <a:gd name="T112" fmla="*/ 889 w 904"/>
              <a:gd name="T113" fmla="*/ 211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04" h="903">
                <a:moveTo>
                  <a:pt x="889" y="211"/>
                </a:moveTo>
                <a:lnTo>
                  <a:pt x="768" y="211"/>
                </a:lnTo>
                <a:lnTo>
                  <a:pt x="765" y="211"/>
                </a:lnTo>
                <a:lnTo>
                  <a:pt x="763" y="212"/>
                </a:lnTo>
                <a:lnTo>
                  <a:pt x="761" y="213"/>
                </a:lnTo>
                <a:lnTo>
                  <a:pt x="758" y="215"/>
                </a:lnTo>
                <a:lnTo>
                  <a:pt x="756" y="217"/>
                </a:lnTo>
                <a:lnTo>
                  <a:pt x="755" y="220"/>
                </a:lnTo>
                <a:lnTo>
                  <a:pt x="754" y="222"/>
                </a:lnTo>
                <a:lnTo>
                  <a:pt x="754" y="225"/>
                </a:lnTo>
                <a:lnTo>
                  <a:pt x="754" y="271"/>
                </a:lnTo>
                <a:lnTo>
                  <a:pt x="663" y="271"/>
                </a:lnTo>
                <a:lnTo>
                  <a:pt x="627" y="272"/>
                </a:lnTo>
                <a:lnTo>
                  <a:pt x="593" y="275"/>
                </a:lnTo>
                <a:lnTo>
                  <a:pt x="576" y="277"/>
                </a:lnTo>
                <a:lnTo>
                  <a:pt x="561" y="281"/>
                </a:lnTo>
                <a:lnTo>
                  <a:pt x="545" y="284"/>
                </a:lnTo>
                <a:lnTo>
                  <a:pt x="529" y="287"/>
                </a:lnTo>
                <a:lnTo>
                  <a:pt x="513" y="292"/>
                </a:lnTo>
                <a:lnTo>
                  <a:pt x="498" y="298"/>
                </a:lnTo>
                <a:lnTo>
                  <a:pt x="484" y="302"/>
                </a:lnTo>
                <a:lnTo>
                  <a:pt x="470" y="309"/>
                </a:lnTo>
                <a:lnTo>
                  <a:pt x="457" y="315"/>
                </a:lnTo>
                <a:lnTo>
                  <a:pt x="443" y="323"/>
                </a:lnTo>
                <a:lnTo>
                  <a:pt x="431" y="329"/>
                </a:lnTo>
                <a:lnTo>
                  <a:pt x="418" y="337"/>
                </a:lnTo>
                <a:lnTo>
                  <a:pt x="415" y="328"/>
                </a:lnTo>
                <a:lnTo>
                  <a:pt x="409" y="319"/>
                </a:lnTo>
                <a:lnTo>
                  <a:pt x="565" y="163"/>
                </a:lnTo>
                <a:lnTo>
                  <a:pt x="578" y="170"/>
                </a:lnTo>
                <a:lnTo>
                  <a:pt x="590" y="176"/>
                </a:lnTo>
                <a:lnTo>
                  <a:pt x="597" y="178"/>
                </a:lnTo>
                <a:lnTo>
                  <a:pt x="604" y="179"/>
                </a:lnTo>
                <a:lnTo>
                  <a:pt x="610" y="180"/>
                </a:lnTo>
                <a:lnTo>
                  <a:pt x="618" y="180"/>
                </a:lnTo>
                <a:lnTo>
                  <a:pt x="627" y="180"/>
                </a:lnTo>
                <a:lnTo>
                  <a:pt x="636" y="178"/>
                </a:lnTo>
                <a:lnTo>
                  <a:pt x="644" y="176"/>
                </a:lnTo>
                <a:lnTo>
                  <a:pt x="653" y="173"/>
                </a:lnTo>
                <a:lnTo>
                  <a:pt x="661" y="169"/>
                </a:lnTo>
                <a:lnTo>
                  <a:pt x="668" y="164"/>
                </a:lnTo>
                <a:lnTo>
                  <a:pt x="676" y="160"/>
                </a:lnTo>
                <a:lnTo>
                  <a:pt x="681" y="154"/>
                </a:lnTo>
                <a:lnTo>
                  <a:pt x="687" y="147"/>
                </a:lnTo>
                <a:lnTo>
                  <a:pt x="693" y="141"/>
                </a:lnTo>
                <a:lnTo>
                  <a:pt x="697" y="133"/>
                </a:lnTo>
                <a:lnTo>
                  <a:pt x="701" y="125"/>
                </a:lnTo>
                <a:lnTo>
                  <a:pt x="704" y="117"/>
                </a:lnTo>
                <a:lnTo>
                  <a:pt x="706" y="108"/>
                </a:lnTo>
                <a:lnTo>
                  <a:pt x="707" y="99"/>
                </a:lnTo>
                <a:lnTo>
                  <a:pt x="709" y="90"/>
                </a:lnTo>
                <a:lnTo>
                  <a:pt x="707" y="81"/>
                </a:lnTo>
                <a:lnTo>
                  <a:pt x="706" y="72"/>
                </a:lnTo>
                <a:lnTo>
                  <a:pt x="704" y="63"/>
                </a:lnTo>
                <a:lnTo>
                  <a:pt x="701" y="55"/>
                </a:lnTo>
                <a:lnTo>
                  <a:pt x="697" y="47"/>
                </a:lnTo>
                <a:lnTo>
                  <a:pt x="693" y="39"/>
                </a:lnTo>
                <a:lnTo>
                  <a:pt x="687" y="32"/>
                </a:lnTo>
                <a:lnTo>
                  <a:pt x="681" y="25"/>
                </a:lnTo>
                <a:lnTo>
                  <a:pt x="676" y="20"/>
                </a:lnTo>
                <a:lnTo>
                  <a:pt x="668" y="15"/>
                </a:lnTo>
                <a:lnTo>
                  <a:pt x="661" y="11"/>
                </a:lnTo>
                <a:lnTo>
                  <a:pt x="653" y="6"/>
                </a:lnTo>
                <a:lnTo>
                  <a:pt x="644" y="4"/>
                </a:lnTo>
                <a:lnTo>
                  <a:pt x="636" y="2"/>
                </a:lnTo>
                <a:lnTo>
                  <a:pt x="627" y="0"/>
                </a:lnTo>
                <a:lnTo>
                  <a:pt x="618" y="0"/>
                </a:lnTo>
                <a:lnTo>
                  <a:pt x="609" y="0"/>
                </a:lnTo>
                <a:lnTo>
                  <a:pt x="600" y="2"/>
                </a:lnTo>
                <a:lnTo>
                  <a:pt x="591" y="4"/>
                </a:lnTo>
                <a:lnTo>
                  <a:pt x="583" y="6"/>
                </a:lnTo>
                <a:lnTo>
                  <a:pt x="575" y="11"/>
                </a:lnTo>
                <a:lnTo>
                  <a:pt x="567" y="15"/>
                </a:lnTo>
                <a:lnTo>
                  <a:pt x="561" y="20"/>
                </a:lnTo>
                <a:lnTo>
                  <a:pt x="554" y="25"/>
                </a:lnTo>
                <a:lnTo>
                  <a:pt x="548" y="32"/>
                </a:lnTo>
                <a:lnTo>
                  <a:pt x="543" y="39"/>
                </a:lnTo>
                <a:lnTo>
                  <a:pt x="538" y="47"/>
                </a:lnTo>
                <a:lnTo>
                  <a:pt x="535" y="55"/>
                </a:lnTo>
                <a:lnTo>
                  <a:pt x="531" y="63"/>
                </a:lnTo>
                <a:lnTo>
                  <a:pt x="529" y="72"/>
                </a:lnTo>
                <a:lnTo>
                  <a:pt x="528" y="81"/>
                </a:lnTo>
                <a:lnTo>
                  <a:pt x="528" y="90"/>
                </a:lnTo>
                <a:lnTo>
                  <a:pt x="529" y="105"/>
                </a:lnTo>
                <a:lnTo>
                  <a:pt x="532" y="118"/>
                </a:lnTo>
                <a:lnTo>
                  <a:pt x="537" y="131"/>
                </a:lnTo>
                <a:lnTo>
                  <a:pt x="545" y="142"/>
                </a:lnTo>
                <a:lnTo>
                  <a:pt x="388" y="298"/>
                </a:lnTo>
                <a:lnTo>
                  <a:pt x="379" y="293"/>
                </a:lnTo>
                <a:lnTo>
                  <a:pt x="369" y="289"/>
                </a:lnTo>
                <a:lnTo>
                  <a:pt x="358" y="286"/>
                </a:lnTo>
                <a:lnTo>
                  <a:pt x="347" y="285"/>
                </a:lnTo>
                <a:lnTo>
                  <a:pt x="339" y="286"/>
                </a:lnTo>
                <a:lnTo>
                  <a:pt x="331" y="287"/>
                </a:lnTo>
                <a:lnTo>
                  <a:pt x="325" y="289"/>
                </a:lnTo>
                <a:lnTo>
                  <a:pt x="318" y="292"/>
                </a:lnTo>
                <a:lnTo>
                  <a:pt x="311" y="294"/>
                </a:lnTo>
                <a:lnTo>
                  <a:pt x="304" y="299"/>
                </a:lnTo>
                <a:lnTo>
                  <a:pt x="299" y="303"/>
                </a:lnTo>
                <a:lnTo>
                  <a:pt x="294" y="308"/>
                </a:lnTo>
                <a:lnTo>
                  <a:pt x="288" y="313"/>
                </a:lnTo>
                <a:lnTo>
                  <a:pt x="284" y="319"/>
                </a:lnTo>
                <a:lnTo>
                  <a:pt x="281" y="325"/>
                </a:lnTo>
                <a:lnTo>
                  <a:pt x="277" y="332"/>
                </a:lnTo>
                <a:lnTo>
                  <a:pt x="275" y="338"/>
                </a:lnTo>
                <a:lnTo>
                  <a:pt x="273" y="346"/>
                </a:lnTo>
                <a:lnTo>
                  <a:pt x="271" y="353"/>
                </a:lnTo>
                <a:lnTo>
                  <a:pt x="271" y="361"/>
                </a:lnTo>
                <a:lnTo>
                  <a:pt x="273" y="372"/>
                </a:lnTo>
                <a:lnTo>
                  <a:pt x="275" y="383"/>
                </a:lnTo>
                <a:lnTo>
                  <a:pt x="278" y="393"/>
                </a:lnTo>
                <a:lnTo>
                  <a:pt x="284" y="403"/>
                </a:lnTo>
                <a:lnTo>
                  <a:pt x="134" y="553"/>
                </a:lnTo>
                <a:lnTo>
                  <a:pt x="124" y="547"/>
                </a:lnTo>
                <a:lnTo>
                  <a:pt x="113" y="545"/>
                </a:lnTo>
                <a:lnTo>
                  <a:pt x="102" y="543"/>
                </a:lnTo>
                <a:lnTo>
                  <a:pt x="91" y="542"/>
                </a:lnTo>
                <a:lnTo>
                  <a:pt x="82" y="542"/>
                </a:lnTo>
                <a:lnTo>
                  <a:pt x="73" y="544"/>
                </a:lnTo>
                <a:lnTo>
                  <a:pt x="64" y="546"/>
                </a:lnTo>
                <a:lnTo>
                  <a:pt x="56" y="548"/>
                </a:lnTo>
                <a:lnTo>
                  <a:pt x="48" y="553"/>
                </a:lnTo>
                <a:lnTo>
                  <a:pt x="40" y="557"/>
                </a:lnTo>
                <a:lnTo>
                  <a:pt x="33" y="562"/>
                </a:lnTo>
                <a:lnTo>
                  <a:pt x="26" y="568"/>
                </a:lnTo>
                <a:lnTo>
                  <a:pt x="21" y="574"/>
                </a:lnTo>
                <a:lnTo>
                  <a:pt x="16" y="581"/>
                </a:lnTo>
                <a:lnTo>
                  <a:pt x="12" y="589"/>
                </a:lnTo>
                <a:lnTo>
                  <a:pt x="7" y="597"/>
                </a:lnTo>
                <a:lnTo>
                  <a:pt x="5" y="605"/>
                </a:lnTo>
                <a:lnTo>
                  <a:pt x="3" y="614"/>
                </a:lnTo>
                <a:lnTo>
                  <a:pt x="0" y="623"/>
                </a:lnTo>
                <a:lnTo>
                  <a:pt x="0" y="632"/>
                </a:lnTo>
                <a:lnTo>
                  <a:pt x="0" y="641"/>
                </a:lnTo>
                <a:lnTo>
                  <a:pt x="3" y="650"/>
                </a:lnTo>
                <a:lnTo>
                  <a:pt x="5" y="659"/>
                </a:lnTo>
                <a:lnTo>
                  <a:pt x="7" y="667"/>
                </a:lnTo>
                <a:lnTo>
                  <a:pt x="12" y="675"/>
                </a:lnTo>
                <a:lnTo>
                  <a:pt x="16" y="683"/>
                </a:lnTo>
                <a:lnTo>
                  <a:pt x="21" y="690"/>
                </a:lnTo>
                <a:lnTo>
                  <a:pt x="26" y="696"/>
                </a:lnTo>
                <a:lnTo>
                  <a:pt x="33" y="702"/>
                </a:lnTo>
                <a:lnTo>
                  <a:pt x="40" y="706"/>
                </a:lnTo>
                <a:lnTo>
                  <a:pt x="48" y="711"/>
                </a:lnTo>
                <a:lnTo>
                  <a:pt x="56" y="716"/>
                </a:lnTo>
                <a:lnTo>
                  <a:pt x="64" y="718"/>
                </a:lnTo>
                <a:lnTo>
                  <a:pt x="73" y="720"/>
                </a:lnTo>
                <a:lnTo>
                  <a:pt x="82" y="722"/>
                </a:lnTo>
                <a:lnTo>
                  <a:pt x="91" y="722"/>
                </a:lnTo>
                <a:lnTo>
                  <a:pt x="100" y="722"/>
                </a:lnTo>
                <a:lnTo>
                  <a:pt x="109" y="720"/>
                </a:lnTo>
                <a:lnTo>
                  <a:pt x="118" y="718"/>
                </a:lnTo>
                <a:lnTo>
                  <a:pt x="126" y="716"/>
                </a:lnTo>
                <a:lnTo>
                  <a:pt x="134" y="711"/>
                </a:lnTo>
                <a:lnTo>
                  <a:pt x="142" y="706"/>
                </a:lnTo>
                <a:lnTo>
                  <a:pt x="148" y="702"/>
                </a:lnTo>
                <a:lnTo>
                  <a:pt x="155" y="696"/>
                </a:lnTo>
                <a:lnTo>
                  <a:pt x="161" y="690"/>
                </a:lnTo>
                <a:lnTo>
                  <a:pt x="165" y="683"/>
                </a:lnTo>
                <a:lnTo>
                  <a:pt x="170" y="675"/>
                </a:lnTo>
                <a:lnTo>
                  <a:pt x="174" y="667"/>
                </a:lnTo>
                <a:lnTo>
                  <a:pt x="177" y="659"/>
                </a:lnTo>
                <a:lnTo>
                  <a:pt x="179" y="650"/>
                </a:lnTo>
                <a:lnTo>
                  <a:pt x="181" y="641"/>
                </a:lnTo>
                <a:lnTo>
                  <a:pt x="181" y="632"/>
                </a:lnTo>
                <a:lnTo>
                  <a:pt x="181" y="623"/>
                </a:lnTo>
                <a:lnTo>
                  <a:pt x="180" y="615"/>
                </a:lnTo>
                <a:lnTo>
                  <a:pt x="178" y="607"/>
                </a:lnTo>
                <a:lnTo>
                  <a:pt x="174" y="599"/>
                </a:lnTo>
                <a:lnTo>
                  <a:pt x="171" y="591"/>
                </a:lnTo>
                <a:lnTo>
                  <a:pt x="168" y="585"/>
                </a:lnTo>
                <a:lnTo>
                  <a:pt x="163" y="578"/>
                </a:lnTo>
                <a:lnTo>
                  <a:pt x="157" y="571"/>
                </a:lnTo>
                <a:lnTo>
                  <a:pt x="305" y="424"/>
                </a:lnTo>
                <a:lnTo>
                  <a:pt x="316" y="430"/>
                </a:lnTo>
                <a:lnTo>
                  <a:pt x="328" y="433"/>
                </a:lnTo>
                <a:lnTo>
                  <a:pt x="314" y="457"/>
                </a:lnTo>
                <a:lnTo>
                  <a:pt x="303" y="483"/>
                </a:lnTo>
                <a:lnTo>
                  <a:pt x="294" y="510"/>
                </a:lnTo>
                <a:lnTo>
                  <a:pt x="286" y="538"/>
                </a:lnTo>
                <a:lnTo>
                  <a:pt x="279" y="568"/>
                </a:lnTo>
                <a:lnTo>
                  <a:pt x="275" y="598"/>
                </a:lnTo>
                <a:lnTo>
                  <a:pt x="273" y="630"/>
                </a:lnTo>
                <a:lnTo>
                  <a:pt x="271" y="662"/>
                </a:lnTo>
                <a:lnTo>
                  <a:pt x="271" y="753"/>
                </a:lnTo>
                <a:lnTo>
                  <a:pt x="226" y="753"/>
                </a:lnTo>
                <a:lnTo>
                  <a:pt x="223" y="753"/>
                </a:lnTo>
                <a:lnTo>
                  <a:pt x="221" y="754"/>
                </a:lnTo>
                <a:lnTo>
                  <a:pt x="218" y="755"/>
                </a:lnTo>
                <a:lnTo>
                  <a:pt x="216" y="757"/>
                </a:lnTo>
                <a:lnTo>
                  <a:pt x="214" y="760"/>
                </a:lnTo>
                <a:lnTo>
                  <a:pt x="213" y="762"/>
                </a:lnTo>
                <a:lnTo>
                  <a:pt x="212" y="764"/>
                </a:lnTo>
                <a:lnTo>
                  <a:pt x="212" y="767"/>
                </a:lnTo>
                <a:lnTo>
                  <a:pt x="212" y="888"/>
                </a:lnTo>
                <a:lnTo>
                  <a:pt x="212" y="891"/>
                </a:lnTo>
                <a:lnTo>
                  <a:pt x="213" y="894"/>
                </a:lnTo>
                <a:lnTo>
                  <a:pt x="214" y="896"/>
                </a:lnTo>
                <a:lnTo>
                  <a:pt x="216" y="898"/>
                </a:lnTo>
                <a:lnTo>
                  <a:pt x="218" y="901"/>
                </a:lnTo>
                <a:lnTo>
                  <a:pt x="221" y="902"/>
                </a:lnTo>
                <a:lnTo>
                  <a:pt x="223" y="903"/>
                </a:lnTo>
                <a:lnTo>
                  <a:pt x="226" y="903"/>
                </a:lnTo>
                <a:lnTo>
                  <a:pt x="347" y="903"/>
                </a:lnTo>
                <a:lnTo>
                  <a:pt x="349" y="903"/>
                </a:lnTo>
                <a:lnTo>
                  <a:pt x="353" y="902"/>
                </a:lnTo>
                <a:lnTo>
                  <a:pt x="355" y="901"/>
                </a:lnTo>
                <a:lnTo>
                  <a:pt x="357" y="898"/>
                </a:lnTo>
                <a:lnTo>
                  <a:pt x="360" y="896"/>
                </a:lnTo>
                <a:lnTo>
                  <a:pt x="361" y="894"/>
                </a:lnTo>
                <a:lnTo>
                  <a:pt x="362" y="891"/>
                </a:lnTo>
                <a:lnTo>
                  <a:pt x="362" y="888"/>
                </a:lnTo>
                <a:lnTo>
                  <a:pt x="362" y="767"/>
                </a:lnTo>
                <a:lnTo>
                  <a:pt x="362" y="764"/>
                </a:lnTo>
                <a:lnTo>
                  <a:pt x="361" y="762"/>
                </a:lnTo>
                <a:lnTo>
                  <a:pt x="360" y="760"/>
                </a:lnTo>
                <a:lnTo>
                  <a:pt x="357" y="757"/>
                </a:lnTo>
                <a:lnTo>
                  <a:pt x="355" y="755"/>
                </a:lnTo>
                <a:lnTo>
                  <a:pt x="353" y="754"/>
                </a:lnTo>
                <a:lnTo>
                  <a:pt x="349" y="753"/>
                </a:lnTo>
                <a:lnTo>
                  <a:pt x="347" y="753"/>
                </a:lnTo>
                <a:lnTo>
                  <a:pt x="302" y="753"/>
                </a:lnTo>
                <a:lnTo>
                  <a:pt x="302" y="662"/>
                </a:lnTo>
                <a:lnTo>
                  <a:pt x="303" y="629"/>
                </a:lnTo>
                <a:lnTo>
                  <a:pt x="305" y="597"/>
                </a:lnTo>
                <a:lnTo>
                  <a:pt x="310" y="566"/>
                </a:lnTo>
                <a:lnTo>
                  <a:pt x="317" y="537"/>
                </a:lnTo>
                <a:lnTo>
                  <a:pt x="326" y="509"/>
                </a:lnTo>
                <a:lnTo>
                  <a:pt x="336" y="482"/>
                </a:lnTo>
                <a:lnTo>
                  <a:pt x="343" y="469"/>
                </a:lnTo>
                <a:lnTo>
                  <a:pt x="348" y="457"/>
                </a:lnTo>
                <a:lnTo>
                  <a:pt x="355" y="446"/>
                </a:lnTo>
                <a:lnTo>
                  <a:pt x="363" y="434"/>
                </a:lnTo>
                <a:lnTo>
                  <a:pt x="373" y="431"/>
                </a:lnTo>
                <a:lnTo>
                  <a:pt x="383" y="426"/>
                </a:lnTo>
                <a:lnTo>
                  <a:pt x="393" y="420"/>
                </a:lnTo>
                <a:lnTo>
                  <a:pt x="401" y="413"/>
                </a:lnTo>
                <a:lnTo>
                  <a:pt x="408" y="404"/>
                </a:lnTo>
                <a:lnTo>
                  <a:pt x="414" y="395"/>
                </a:lnTo>
                <a:lnTo>
                  <a:pt x="418" y="383"/>
                </a:lnTo>
                <a:lnTo>
                  <a:pt x="421" y="372"/>
                </a:lnTo>
                <a:lnTo>
                  <a:pt x="433" y="364"/>
                </a:lnTo>
                <a:lnTo>
                  <a:pt x="445" y="356"/>
                </a:lnTo>
                <a:lnTo>
                  <a:pt x="458" y="348"/>
                </a:lnTo>
                <a:lnTo>
                  <a:pt x="471" y="342"/>
                </a:lnTo>
                <a:lnTo>
                  <a:pt x="485" y="335"/>
                </a:lnTo>
                <a:lnTo>
                  <a:pt x="498" y="329"/>
                </a:lnTo>
                <a:lnTo>
                  <a:pt x="513" y="324"/>
                </a:lnTo>
                <a:lnTo>
                  <a:pt x="529" y="319"/>
                </a:lnTo>
                <a:lnTo>
                  <a:pt x="544" y="315"/>
                </a:lnTo>
                <a:lnTo>
                  <a:pt x="559" y="311"/>
                </a:lnTo>
                <a:lnTo>
                  <a:pt x="576" y="308"/>
                </a:lnTo>
                <a:lnTo>
                  <a:pt x="593" y="306"/>
                </a:lnTo>
                <a:lnTo>
                  <a:pt x="610" y="303"/>
                </a:lnTo>
                <a:lnTo>
                  <a:pt x="627" y="302"/>
                </a:lnTo>
                <a:lnTo>
                  <a:pt x="645" y="301"/>
                </a:lnTo>
                <a:lnTo>
                  <a:pt x="663" y="301"/>
                </a:lnTo>
                <a:lnTo>
                  <a:pt x="754" y="301"/>
                </a:lnTo>
                <a:lnTo>
                  <a:pt x="754" y="346"/>
                </a:lnTo>
                <a:lnTo>
                  <a:pt x="754" y="348"/>
                </a:lnTo>
                <a:lnTo>
                  <a:pt x="755" y="352"/>
                </a:lnTo>
                <a:lnTo>
                  <a:pt x="756" y="354"/>
                </a:lnTo>
                <a:lnTo>
                  <a:pt x="758" y="356"/>
                </a:lnTo>
                <a:lnTo>
                  <a:pt x="761" y="359"/>
                </a:lnTo>
                <a:lnTo>
                  <a:pt x="763" y="360"/>
                </a:lnTo>
                <a:lnTo>
                  <a:pt x="765" y="361"/>
                </a:lnTo>
                <a:lnTo>
                  <a:pt x="768" y="361"/>
                </a:lnTo>
                <a:lnTo>
                  <a:pt x="889" y="361"/>
                </a:lnTo>
                <a:lnTo>
                  <a:pt x="892" y="361"/>
                </a:lnTo>
                <a:lnTo>
                  <a:pt x="895" y="360"/>
                </a:lnTo>
                <a:lnTo>
                  <a:pt x="897" y="359"/>
                </a:lnTo>
                <a:lnTo>
                  <a:pt x="899" y="356"/>
                </a:lnTo>
                <a:lnTo>
                  <a:pt x="902" y="354"/>
                </a:lnTo>
                <a:lnTo>
                  <a:pt x="903" y="352"/>
                </a:lnTo>
                <a:lnTo>
                  <a:pt x="904" y="348"/>
                </a:lnTo>
                <a:lnTo>
                  <a:pt x="904" y="346"/>
                </a:lnTo>
                <a:lnTo>
                  <a:pt x="904" y="225"/>
                </a:lnTo>
                <a:lnTo>
                  <a:pt x="904" y="222"/>
                </a:lnTo>
                <a:lnTo>
                  <a:pt x="903" y="220"/>
                </a:lnTo>
                <a:lnTo>
                  <a:pt x="902" y="217"/>
                </a:lnTo>
                <a:lnTo>
                  <a:pt x="899" y="215"/>
                </a:lnTo>
                <a:lnTo>
                  <a:pt x="897" y="213"/>
                </a:lnTo>
                <a:lnTo>
                  <a:pt x="895" y="212"/>
                </a:lnTo>
                <a:lnTo>
                  <a:pt x="892" y="211"/>
                </a:lnTo>
                <a:lnTo>
                  <a:pt x="889" y="2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grpSp>
        <p:nvGrpSpPr>
          <p:cNvPr id="39" name="Grupo 38" descr="Ícone de engrenagens. ">
            <a:extLst>
              <a:ext uri="{FF2B5EF4-FFF2-40B4-BE49-F238E27FC236}">
                <a16:creationId xmlns:a16="http://schemas.microsoft.com/office/drawing/2014/main" id="{5BC0E3F0-447D-4721-AB1F-C8243BA36671}"/>
              </a:ext>
            </a:extLst>
          </p:cNvPr>
          <p:cNvGrpSpPr/>
          <p:nvPr/>
        </p:nvGrpSpPr>
        <p:grpSpPr>
          <a:xfrm>
            <a:off x="4717582" y="5353558"/>
            <a:ext cx="343837" cy="343837"/>
            <a:chOff x="7613650" y="1387475"/>
            <a:chExt cx="284163" cy="284163"/>
          </a:xfrm>
          <a:solidFill>
            <a:schemeClr val="bg1"/>
          </a:solidFill>
        </p:grpSpPr>
        <p:sp>
          <p:nvSpPr>
            <p:cNvPr id="40" name="Forma Livre 4359">
              <a:extLst>
                <a:ext uri="{FF2B5EF4-FFF2-40B4-BE49-F238E27FC236}">
                  <a16:creationId xmlns:a16="http://schemas.microsoft.com/office/drawing/2014/main" id="{351831F3-9830-4A23-8B34-11A3FCCA02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41" name="Forma Livre 4360">
              <a:extLst>
                <a:ext uri="{FF2B5EF4-FFF2-40B4-BE49-F238E27FC236}">
                  <a16:creationId xmlns:a16="http://schemas.microsoft.com/office/drawing/2014/main" id="{CDB8F87B-81A2-480F-ADA8-BFB5FD890A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</p:grp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87A84058-25A5-4740-A8F6-BFB2C6E2ABE0}"/>
              </a:ext>
            </a:extLst>
          </p:cNvPr>
          <p:cNvSpPr/>
          <p:nvPr/>
        </p:nvSpPr>
        <p:spPr>
          <a:xfrm>
            <a:off x="3612243" y="1187695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Contexto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28654D1-8362-47AB-8EBC-B97E14DA130F}"/>
              </a:ext>
            </a:extLst>
          </p:cNvPr>
          <p:cNvSpPr txBox="1"/>
          <p:nvPr/>
        </p:nvSpPr>
        <p:spPr>
          <a:xfrm>
            <a:off x="450463" y="2489948"/>
            <a:ext cx="3780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Temperatura e umidade hospitalar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40B0F5A-86F2-4BB9-A3D7-E97FF62CE920}"/>
              </a:ext>
            </a:extLst>
          </p:cNvPr>
          <p:cNvSpPr/>
          <p:nvPr/>
        </p:nvSpPr>
        <p:spPr>
          <a:xfrm>
            <a:off x="911857" y="6390501"/>
            <a:ext cx="118375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3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https://www.terra.com.br/noticias/dino/ambiente-hospitalar-precisa-de-temperatura-e-umidade-controlada,dc2534c559c252888c6117f1eaf60478hh7tscsi.html</a:t>
            </a:r>
            <a:endParaRPr lang="pt-BR" sz="12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6" name="Gráfico 5" descr="Dedo indicador apontando para a direita">
            <a:extLst>
              <a:ext uri="{FF2B5EF4-FFF2-40B4-BE49-F238E27FC236}">
                <a16:creationId xmlns:a16="http://schemas.microsoft.com/office/drawing/2014/main" id="{A63E764C-E031-4EC5-B6B4-54ABA6C18CE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6695" y="6238880"/>
            <a:ext cx="715162" cy="71516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9356050-B1CE-417B-B905-AA640A661DE7}"/>
              </a:ext>
            </a:extLst>
          </p:cNvPr>
          <p:cNvSpPr txBox="1"/>
          <p:nvPr/>
        </p:nvSpPr>
        <p:spPr>
          <a:xfrm>
            <a:off x="315699" y="3754078"/>
            <a:ext cx="460549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“Uma das questões que mais preocupam autoridades dos setores de saúde, com certeza é a infecção hospitalar.  Estima-se que no Brasil esse problema atinja 10% dos pacientes. </a:t>
            </a:r>
          </a:p>
          <a:p>
            <a:pPr algn="ctr"/>
            <a:r>
              <a:rPr lang="pt-BR" sz="1600" dirty="0"/>
              <a:t>As infecções são de origem bacteriana e o ambiente pode ser apontado como um dos responsáveis pela maioria dos casos</a:t>
            </a:r>
            <a:r>
              <a:rPr lang="pt-BR" dirty="0"/>
              <a:t>.”</a:t>
            </a: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8BD64591-A20A-4EB2-B790-4F0FF2F86B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0576800"/>
              </p:ext>
            </p:extLst>
          </p:nvPr>
        </p:nvGraphicFramePr>
        <p:xfrm>
          <a:off x="7571123" y="2103447"/>
          <a:ext cx="4328719" cy="3322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29971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Graphic spid="10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+mj-lt"/>
              </a:rPr>
              <a:t>EM BREVE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84A3FAC-B14F-42F9-8979-7803F77D5CC0}"/>
              </a:ext>
            </a:extLst>
          </p:cNvPr>
          <p:cNvSpPr txBox="1"/>
          <p:nvPr/>
        </p:nvSpPr>
        <p:spPr>
          <a:xfrm>
            <a:off x="1283515" y="2372218"/>
            <a:ext cx="1396536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pt-BR" b="1" dirty="0">
                <a:latin typeface="+mj-lt"/>
              </a:rPr>
              <a:t>FARMÁCIA</a:t>
            </a:r>
            <a:endParaRPr lang="en-US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9F71E6-C9E1-4051-93D2-034807CAD828}"/>
              </a:ext>
            </a:extLst>
          </p:cNvPr>
          <p:cNvSpPr txBox="1"/>
          <p:nvPr/>
        </p:nvSpPr>
        <p:spPr>
          <a:xfrm>
            <a:off x="8684751" y="2373622"/>
            <a:ext cx="2462534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pt-BR" b="1" dirty="0">
                <a:latin typeface="+mj-lt"/>
              </a:rPr>
              <a:t>AR CONDICIONADO</a:t>
            </a:r>
            <a:endParaRPr lang="en-US" dirty="0"/>
          </a:p>
        </p:txBody>
      </p:sp>
      <p:pic>
        <p:nvPicPr>
          <p:cNvPr id="9" name="Picture 9" descr="A picture containing white, sitting, black, table&#10;&#10;Description generated with very high confidence">
            <a:extLst>
              <a:ext uri="{FF2B5EF4-FFF2-40B4-BE49-F238E27FC236}">
                <a16:creationId xmlns:a16="http://schemas.microsoft.com/office/drawing/2014/main" id="{8399F643-DEA6-4F54-8AC9-42340536A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052" y="2083983"/>
            <a:ext cx="4506432" cy="4506432"/>
          </a:xfrm>
          <a:prstGeom prst="rect">
            <a:avLst/>
          </a:prstGeom>
        </p:spPr>
      </p:pic>
      <p:pic>
        <p:nvPicPr>
          <p:cNvPr id="13" name="Picture 14" descr="A picture containing indoor, cabinet, sitting, front&#10;&#10;Description generated with very high confidence">
            <a:extLst>
              <a:ext uri="{FF2B5EF4-FFF2-40B4-BE49-F238E27FC236}">
                <a16:creationId xmlns:a16="http://schemas.microsoft.com/office/drawing/2014/main" id="{37BCCE5C-5536-4FE0-ABAB-55B2AB108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26" y="2824716"/>
            <a:ext cx="4550734" cy="302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531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2">
              <a:lumMod val="50000"/>
            </a:schemeClr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Losango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rgbClr val="29D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13" name="Losango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</p:grpSp>
      <p:sp>
        <p:nvSpPr>
          <p:cNvPr id="15" name="Título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rtlCol="0" anchor="ctr">
            <a:spAutoFit/>
          </a:bodyPr>
          <a:lstStyle/>
          <a:p>
            <a:pPr rtl="0"/>
            <a:r>
              <a:rPr lang="pt-BR" sz="7200" b="1" dirty="0">
                <a:solidFill>
                  <a:schemeClr val="bg1"/>
                </a:solidFill>
              </a:rPr>
              <a:t>Obrigado</a:t>
            </a:r>
            <a:endParaRPr lang="pt-BR" sz="7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3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orma Livre 4197" descr="Ícone de carrinho de compras.">
            <a:extLst>
              <a:ext uri="{FF2B5EF4-FFF2-40B4-BE49-F238E27FC236}">
                <a16:creationId xmlns:a16="http://schemas.microsoft.com/office/drawing/2014/main" id="{DEC447B3-FDD1-438D-A671-84CC56DF3DFC}"/>
              </a:ext>
            </a:extLst>
          </p:cNvPr>
          <p:cNvSpPr>
            <a:spLocks noEditPoints="1"/>
          </p:cNvSpPr>
          <p:nvPr/>
        </p:nvSpPr>
        <p:spPr bwMode="auto">
          <a:xfrm>
            <a:off x="1572237" y="2313021"/>
            <a:ext cx="380334" cy="348640"/>
          </a:xfrm>
          <a:custGeom>
            <a:avLst/>
            <a:gdLst>
              <a:gd name="T0" fmla="*/ 540 w 901"/>
              <a:gd name="T1" fmla="*/ 161 h 826"/>
              <a:gd name="T2" fmla="*/ 360 w 901"/>
              <a:gd name="T3" fmla="*/ 255 h 826"/>
              <a:gd name="T4" fmla="*/ 360 w 901"/>
              <a:gd name="T5" fmla="*/ 255 h 826"/>
              <a:gd name="T6" fmla="*/ 201 w 901"/>
              <a:gd name="T7" fmla="*/ 255 h 826"/>
              <a:gd name="T8" fmla="*/ 749 w 901"/>
              <a:gd name="T9" fmla="*/ 46 h 826"/>
              <a:gd name="T10" fmla="*/ 692 w 901"/>
              <a:gd name="T11" fmla="*/ 248 h 826"/>
              <a:gd name="T12" fmla="*/ 568 w 901"/>
              <a:gd name="T13" fmla="*/ 103 h 826"/>
              <a:gd name="T14" fmla="*/ 556 w 901"/>
              <a:gd name="T15" fmla="*/ 104 h 826"/>
              <a:gd name="T16" fmla="*/ 341 w 901"/>
              <a:gd name="T17" fmla="*/ 135 h 826"/>
              <a:gd name="T18" fmla="*/ 333 w 901"/>
              <a:gd name="T19" fmla="*/ 141 h 826"/>
              <a:gd name="T20" fmla="*/ 330 w 901"/>
              <a:gd name="T21" fmla="*/ 255 h 826"/>
              <a:gd name="T22" fmla="*/ 120 w 901"/>
              <a:gd name="T23" fmla="*/ 4 h 826"/>
              <a:gd name="T24" fmla="*/ 109 w 901"/>
              <a:gd name="T25" fmla="*/ 0 h 826"/>
              <a:gd name="T26" fmla="*/ 5 w 901"/>
              <a:gd name="T27" fmla="*/ 48 h 826"/>
              <a:gd name="T28" fmla="*/ 0 w 901"/>
              <a:gd name="T29" fmla="*/ 58 h 826"/>
              <a:gd name="T30" fmla="*/ 82 w 901"/>
              <a:gd name="T31" fmla="*/ 255 h 826"/>
              <a:gd name="T32" fmla="*/ 5 w 901"/>
              <a:gd name="T33" fmla="*/ 259 h 826"/>
              <a:gd name="T34" fmla="*/ 0 w 901"/>
              <a:gd name="T35" fmla="*/ 271 h 826"/>
              <a:gd name="T36" fmla="*/ 120 w 901"/>
              <a:gd name="T37" fmla="*/ 643 h 826"/>
              <a:gd name="T38" fmla="*/ 589 w 901"/>
              <a:gd name="T39" fmla="*/ 676 h 826"/>
              <a:gd name="T40" fmla="*/ 157 w 901"/>
              <a:gd name="T41" fmla="*/ 679 h 826"/>
              <a:gd name="T42" fmla="*/ 131 w 901"/>
              <a:gd name="T43" fmla="*/ 693 h 826"/>
              <a:gd name="T44" fmla="*/ 113 w 901"/>
              <a:gd name="T45" fmla="*/ 716 h 826"/>
              <a:gd name="T46" fmla="*/ 105 w 901"/>
              <a:gd name="T47" fmla="*/ 744 h 826"/>
              <a:gd name="T48" fmla="*/ 108 w 901"/>
              <a:gd name="T49" fmla="*/ 774 h 826"/>
              <a:gd name="T50" fmla="*/ 122 w 901"/>
              <a:gd name="T51" fmla="*/ 798 h 826"/>
              <a:gd name="T52" fmla="*/ 144 w 901"/>
              <a:gd name="T53" fmla="*/ 818 h 826"/>
              <a:gd name="T54" fmla="*/ 172 w 901"/>
              <a:gd name="T55" fmla="*/ 826 h 826"/>
              <a:gd name="T56" fmla="*/ 202 w 901"/>
              <a:gd name="T57" fmla="*/ 823 h 826"/>
              <a:gd name="T58" fmla="*/ 228 w 901"/>
              <a:gd name="T59" fmla="*/ 809 h 826"/>
              <a:gd name="T60" fmla="*/ 246 w 901"/>
              <a:gd name="T61" fmla="*/ 787 h 826"/>
              <a:gd name="T62" fmla="*/ 255 w 901"/>
              <a:gd name="T63" fmla="*/ 759 h 826"/>
              <a:gd name="T64" fmla="*/ 246 w 901"/>
              <a:gd name="T65" fmla="*/ 716 h 826"/>
              <a:gd name="T66" fmla="*/ 514 w 901"/>
              <a:gd name="T67" fmla="*/ 727 h 826"/>
              <a:gd name="T68" fmla="*/ 512 w 901"/>
              <a:gd name="T69" fmla="*/ 766 h 826"/>
              <a:gd name="T70" fmla="*/ 523 w 901"/>
              <a:gd name="T71" fmla="*/ 793 h 826"/>
              <a:gd name="T72" fmla="*/ 543 w 901"/>
              <a:gd name="T73" fmla="*/ 813 h 826"/>
              <a:gd name="T74" fmla="*/ 570 w 901"/>
              <a:gd name="T75" fmla="*/ 825 h 826"/>
              <a:gd name="T76" fmla="*/ 601 w 901"/>
              <a:gd name="T77" fmla="*/ 825 h 826"/>
              <a:gd name="T78" fmla="*/ 628 w 901"/>
              <a:gd name="T79" fmla="*/ 813 h 826"/>
              <a:gd name="T80" fmla="*/ 648 w 901"/>
              <a:gd name="T81" fmla="*/ 793 h 826"/>
              <a:gd name="T82" fmla="*/ 659 w 901"/>
              <a:gd name="T83" fmla="*/ 766 h 826"/>
              <a:gd name="T84" fmla="*/ 658 w 901"/>
              <a:gd name="T85" fmla="*/ 730 h 826"/>
              <a:gd name="T86" fmla="*/ 635 w 901"/>
              <a:gd name="T87" fmla="*/ 695 h 826"/>
              <a:gd name="T88" fmla="*/ 630 w 901"/>
              <a:gd name="T89" fmla="*/ 635 h 826"/>
              <a:gd name="T90" fmla="*/ 886 w 901"/>
              <a:gd name="T91" fmla="*/ 75 h 826"/>
              <a:gd name="T92" fmla="*/ 897 w 901"/>
              <a:gd name="T93" fmla="*/ 70 h 826"/>
              <a:gd name="T94" fmla="*/ 901 w 901"/>
              <a:gd name="T95" fmla="*/ 60 h 826"/>
              <a:gd name="T96" fmla="*/ 897 w 901"/>
              <a:gd name="T97" fmla="*/ 49 h 826"/>
              <a:gd name="T98" fmla="*/ 886 w 901"/>
              <a:gd name="T99" fmla="*/ 45 h 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01" h="826">
                <a:moveTo>
                  <a:pt x="442" y="255"/>
                </a:moveTo>
                <a:lnTo>
                  <a:pt x="540" y="161"/>
                </a:lnTo>
                <a:lnTo>
                  <a:pt x="540" y="161"/>
                </a:lnTo>
                <a:lnTo>
                  <a:pt x="540" y="161"/>
                </a:lnTo>
                <a:lnTo>
                  <a:pt x="562" y="139"/>
                </a:lnTo>
                <a:lnTo>
                  <a:pt x="659" y="255"/>
                </a:lnTo>
                <a:lnTo>
                  <a:pt x="442" y="255"/>
                </a:lnTo>
                <a:close/>
                <a:moveTo>
                  <a:pt x="360" y="255"/>
                </a:moveTo>
                <a:lnTo>
                  <a:pt x="360" y="165"/>
                </a:lnTo>
                <a:lnTo>
                  <a:pt x="493" y="165"/>
                </a:lnTo>
                <a:lnTo>
                  <a:pt x="399" y="255"/>
                </a:lnTo>
                <a:lnTo>
                  <a:pt x="360" y="255"/>
                </a:lnTo>
                <a:close/>
                <a:moveTo>
                  <a:pt x="114" y="255"/>
                </a:moveTo>
                <a:lnTo>
                  <a:pt x="34" y="67"/>
                </a:lnTo>
                <a:lnTo>
                  <a:pt x="101" y="35"/>
                </a:lnTo>
                <a:lnTo>
                  <a:pt x="201" y="255"/>
                </a:lnTo>
                <a:lnTo>
                  <a:pt x="114" y="255"/>
                </a:lnTo>
                <a:close/>
                <a:moveTo>
                  <a:pt x="886" y="45"/>
                </a:moveTo>
                <a:lnTo>
                  <a:pt x="753" y="45"/>
                </a:lnTo>
                <a:lnTo>
                  <a:pt x="749" y="46"/>
                </a:lnTo>
                <a:lnTo>
                  <a:pt x="745" y="48"/>
                </a:lnTo>
                <a:lnTo>
                  <a:pt x="740" y="51"/>
                </a:lnTo>
                <a:lnTo>
                  <a:pt x="739" y="57"/>
                </a:lnTo>
                <a:lnTo>
                  <a:pt x="692" y="248"/>
                </a:lnTo>
                <a:lnTo>
                  <a:pt x="575" y="107"/>
                </a:lnTo>
                <a:lnTo>
                  <a:pt x="573" y="105"/>
                </a:lnTo>
                <a:lnTo>
                  <a:pt x="571" y="104"/>
                </a:lnTo>
                <a:lnTo>
                  <a:pt x="568" y="103"/>
                </a:lnTo>
                <a:lnTo>
                  <a:pt x="564" y="102"/>
                </a:lnTo>
                <a:lnTo>
                  <a:pt x="561" y="102"/>
                </a:lnTo>
                <a:lnTo>
                  <a:pt x="559" y="103"/>
                </a:lnTo>
                <a:lnTo>
                  <a:pt x="556" y="104"/>
                </a:lnTo>
                <a:lnTo>
                  <a:pt x="554" y="106"/>
                </a:lnTo>
                <a:lnTo>
                  <a:pt x="524" y="135"/>
                </a:lnTo>
                <a:lnTo>
                  <a:pt x="345" y="135"/>
                </a:lnTo>
                <a:lnTo>
                  <a:pt x="341" y="135"/>
                </a:lnTo>
                <a:lnTo>
                  <a:pt x="339" y="136"/>
                </a:lnTo>
                <a:lnTo>
                  <a:pt x="336" y="138"/>
                </a:lnTo>
                <a:lnTo>
                  <a:pt x="334" y="139"/>
                </a:lnTo>
                <a:lnTo>
                  <a:pt x="333" y="141"/>
                </a:lnTo>
                <a:lnTo>
                  <a:pt x="331" y="144"/>
                </a:lnTo>
                <a:lnTo>
                  <a:pt x="331" y="147"/>
                </a:lnTo>
                <a:lnTo>
                  <a:pt x="330" y="150"/>
                </a:lnTo>
                <a:lnTo>
                  <a:pt x="330" y="255"/>
                </a:lnTo>
                <a:lnTo>
                  <a:pt x="234" y="255"/>
                </a:lnTo>
                <a:lnTo>
                  <a:pt x="123" y="8"/>
                </a:lnTo>
                <a:lnTo>
                  <a:pt x="122" y="6"/>
                </a:lnTo>
                <a:lnTo>
                  <a:pt x="120" y="4"/>
                </a:lnTo>
                <a:lnTo>
                  <a:pt x="117" y="2"/>
                </a:lnTo>
                <a:lnTo>
                  <a:pt x="114" y="1"/>
                </a:lnTo>
                <a:lnTo>
                  <a:pt x="111" y="0"/>
                </a:lnTo>
                <a:lnTo>
                  <a:pt x="109" y="0"/>
                </a:lnTo>
                <a:lnTo>
                  <a:pt x="106" y="0"/>
                </a:lnTo>
                <a:lnTo>
                  <a:pt x="102" y="1"/>
                </a:lnTo>
                <a:lnTo>
                  <a:pt x="8" y="46"/>
                </a:lnTo>
                <a:lnTo>
                  <a:pt x="5" y="48"/>
                </a:lnTo>
                <a:lnTo>
                  <a:pt x="3" y="50"/>
                </a:lnTo>
                <a:lnTo>
                  <a:pt x="2" y="52"/>
                </a:lnTo>
                <a:lnTo>
                  <a:pt x="1" y="54"/>
                </a:lnTo>
                <a:lnTo>
                  <a:pt x="0" y="58"/>
                </a:lnTo>
                <a:lnTo>
                  <a:pt x="0" y="60"/>
                </a:lnTo>
                <a:lnTo>
                  <a:pt x="0" y="63"/>
                </a:lnTo>
                <a:lnTo>
                  <a:pt x="1" y="66"/>
                </a:lnTo>
                <a:lnTo>
                  <a:pt x="82" y="255"/>
                </a:lnTo>
                <a:lnTo>
                  <a:pt x="15" y="255"/>
                </a:lnTo>
                <a:lnTo>
                  <a:pt x="11" y="256"/>
                </a:lnTo>
                <a:lnTo>
                  <a:pt x="7" y="257"/>
                </a:lnTo>
                <a:lnTo>
                  <a:pt x="5" y="259"/>
                </a:lnTo>
                <a:lnTo>
                  <a:pt x="2" y="261"/>
                </a:lnTo>
                <a:lnTo>
                  <a:pt x="1" y="265"/>
                </a:lnTo>
                <a:lnTo>
                  <a:pt x="0" y="268"/>
                </a:lnTo>
                <a:lnTo>
                  <a:pt x="0" y="271"/>
                </a:lnTo>
                <a:lnTo>
                  <a:pt x="1" y="275"/>
                </a:lnTo>
                <a:lnTo>
                  <a:pt x="114" y="635"/>
                </a:lnTo>
                <a:lnTo>
                  <a:pt x="116" y="640"/>
                </a:lnTo>
                <a:lnTo>
                  <a:pt x="120" y="643"/>
                </a:lnTo>
                <a:lnTo>
                  <a:pt x="123" y="645"/>
                </a:lnTo>
                <a:lnTo>
                  <a:pt x="128" y="646"/>
                </a:lnTo>
                <a:lnTo>
                  <a:pt x="596" y="646"/>
                </a:lnTo>
                <a:lnTo>
                  <a:pt x="589" y="676"/>
                </a:lnTo>
                <a:lnTo>
                  <a:pt x="180" y="676"/>
                </a:lnTo>
                <a:lnTo>
                  <a:pt x="172" y="676"/>
                </a:lnTo>
                <a:lnTo>
                  <a:pt x="165" y="677"/>
                </a:lnTo>
                <a:lnTo>
                  <a:pt x="157" y="679"/>
                </a:lnTo>
                <a:lnTo>
                  <a:pt x="151" y="682"/>
                </a:lnTo>
                <a:lnTo>
                  <a:pt x="144" y="685"/>
                </a:lnTo>
                <a:lnTo>
                  <a:pt x="138" y="689"/>
                </a:lnTo>
                <a:lnTo>
                  <a:pt x="131" y="693"/>
                </a:lnTo>
                <a:lnTo>
                  <a:pt x="127" y="698"/>
                </a:lnTo>
                <a:lnTo>
                  <a:pt x="122" y="703"/>
                </a:lnTo>
                <a:lnTo>
                  <a:pt x="117" y="709"/>
                </a:lnTo>
                <a:lnTo>
                  <a:pt x="113" y="716"/>
                </a:lnTo>
                <a:lnTo>
                  <a:pt x="110" y="722"/>
                </a:lnTo>
                <a:lnTo>
                  <a:pt x="108" y="729"/>
                </a:lnTo>
                <a:lnTo>
                  <a:pt x="106" y="736"/>
                </a:lnTo>
                <a:lnTo>
                  <a:pt x="105" y="744"/>
                </a:lnTo>
                <a:lnTo>
                  <a:pt x="105" y="751"/>
                </a:lnTo>
                <a:lnTo>
                  <a:pt x="105" y="759"/>
                </a:lnTo>
                <a:lnTo>
                  <a:pt x="106" y="766"/>
                </a:lnTo>
                <a:lnTo>
                  <a:pt x="108" y="774"/>
                </a:lnTo>
                <a:lnTo>
                  <a:pt x="110" y="780"/>
                </a:lnTo>
                <a:lnTo>
                  <a:pt x="113" y="787"/>
                </a:lnTo>
                <a:lnTo>
                  <a:pt x="117" y="793"/>
                </a:lnTo>
                <a:lnTo>
                  <a:pt x="122" y="798"/>
                </a:lnTo>
                <a:lnTo>
                  <a:pt x="127" y="804"/>
                </a:lnTo>
                <a:lnTo>
                  <a:pt x="131" y="809"/>
                </a:lnTo>
                <a:lnTo>
                  <a:pt x="138" y="813"/>
                </a:lnTo>
                <a:lnTo>
                  <a:pt x="144" y="818"/>
                </a:lnTo>
                <a:lnTo>
                  <a:pt x="151" y="821"/>
                </a:lnTo>
                <a:lnTo>
                  <a:pt x="157" y="823"/>
                </a:lnTo>
                <a:lnTo>
                  <a:pt x="165" y="825"/>
                </a:lnTo>
                <a:lnTo>
                  <a:pt x="172" y="826"/>
                </a:lnTo>
                <a:lnTo>
                  <a:pt x="180" y="826"/>
                </a:lnTo>
                <a:lnTo>
                  <a:pt x="187" y="826"/>
                </a:lnTo>
                <a:lnTo>
                  <a:pt x="195" y="825"/>
                </a:lnTo>
                <a:lnTo>
                  <a:pt x="202" y="823"/>
                </a:lnTo>
                <a:lnTo>
                  <a:pt x="209" y="821"/>
                </a:lnTo>
                <a:lnTo>
                  <a:pt x="215" y="818"/>
                </a:lnTo>
                <a:lnTo>
                  <a:pt x="221" y="813"/>
                </a:lnTo>
                <a:lnTo>
                  <a:pt x="228" y="809"/>
                </a:lnTo>
                <a:lnTo>
                  <a:pt x="233" y="804"/>
                </a:lnTo>
                <a:lnTo>
                  <a:pt x="238" y="798"/>
                </a:lnTo>
                <a:lnTo>
                  <a:pt x="242" y="793"/>
                </a:lnTo>
                <a:lnTo>
                  <a:pt x="246" y="787"/>
                </a:lnTo>
                <a:lnTo>
                  <a:pt x="249" y="780"/>
                </a:lnTo>
                <a:lnTo>
                  <a:pt x="251" y="774"/>
                </a:lnTo>
                <a:lnTo>
                  <a:pt x="254" y="766"/>
                </a:lnTo>
                <a:lnTo>
                  <a:pt x="255" y="759"/>
                </a:lnTo>
                <a:lnTo>
                  <a:pt x="255" y="751"/>
                </a:lnTo>
                <a:lnTo>
                  <a:pt x="254" y="738"/>
                </a:lnTo>
                <a:lnTo>
                  <a:pt x="250" y="727"/>
                </a:lnTo>
                <a:lnTo>
                  <a:pt x="246" y="716"/>
                </a:lnTo>
                <a:lnTo>
                  <a:pt x="240" y="706"/>
                </a:lnTo>
                <a:lnTo>
                  <a:pt x="526" y="706"/>
                </a:lnTo>
                <a:lnTo>
                  <a:pt x="519" y="716"/>
                </a:lnTo>
                <a:lnTo>
                  <a:pt x="514" y="727"/>
                </a:lnTo>
                <a:lnTo>
                  <a:pt x="511" y="738"/>
                </a:lnTo>
                <a:lnTo>
                  <a:pt x="510" y="751"/>
                </a:lnTo>
                <a:lnTo>
                  <a:pt x="511" y="759"/>
                </a:lnTo>
                <a:lnTo>
                  <a:pt x="512" y="766"/>
                </a:lnTo>
                <a:lnTo>
                  <a:pt x="514" y="774"/>
                </a:lnTo>
                <a:lnTo>
                  <a:pt x="516" y="780"/>
                </a:lnTo>
                <a:lnTo>
                  <a:pt x="519" y="787"/>
                </a:lnTo>
                <a:lnTo>
                  <a:pt x="523" y="793"/>
                </a:lnTo>
                <a:lnTo>
                  <a:pt x="528" y="798"/>
                </a:lnTo>
                <a:lnTo>
                  <a:pt x="532" y="804"/>
                </a:lnTo>
                <a:lnTo>
                  <a:pt x="538" y="809"/>
                </a:lnTo>
                <a:lnTo>
                  <a:pt x="543" y="813"/>
                </a:lnTo>
                <a:lnTo>
                  <a:pt x="549" y="818"/>
                </a:lnTo>
                <a:lnTo>
                  <a:pt x="556" y="821"/>
                </a:lnTo>
                <a:lnTo>
                  <a:pt x="563" y="823"/>
                </a:lnTo>
                <a:lnTo>
                  <a:pt x="570" y="825"/>
                </a:lnTo>
                <a:lnTo>
                  <a:pt x="577" y="826"/>
                </a:lnTo>
                <a:lnTo>
                  <a:pt x="586" y="826"/>
                </a:lnTo>
                <a:lnTo>
                  <a:pt x="593" y="826"/>
                </a:lnTo>
                <a:lnTo>
                  <a:pt x="601" y="825"/>
                </a:lnTo>
                <a:lnTo>
                  <a:pt x="607" y="823"/>
                </a:lnTo>
                <a:lnTo>
                  <a:pt x="615" y="821"/>
                </a:lnTo>
                <a:lnTo>
                  <a:pt x="621" y="818"/>
                </a:lnTo>
                <a:lnTo>
                  <a:pt x="628" y="813"/>
                </a:lnTo>
                <a:lnTo>
                  <a:pt x="633" y="809"/>
                </a:lnTo>
                <a:lnTo>
                  <a:pt x="638" y="804"/>
                </a:lnTo>
                <a:lnTo>
                  <a:pt x="644" y="798"/>
                </a:lnTo>
                <a:lnTo>
                  <a:pt x="648" y="793"/>
                </a:lnTo>
                <a:lnTo>
                  <a:pt x="651" y="787"/>
                </a:lnTo>
                <a:lnTo>
                  <a:pt x="654" y="780"/>
                </a:lnTo>
                <a:lnTo>
                  <a:pt x="658" y="774"/>
                </a:lnTo>
                <a:lnTo>
                  <a:pt x="659" y="766"/>
                </a:lnTo>
                <a:lnTo>
                  <a:pt x="660" y="759"/>
                </a:lnTo>
                <a:lnTo>
                  <a:pt x="661" y="751"/>
                </a:lnTo>
                <a:lnTo>
                  <a:pt x="660" y="740"/>
                </a:lnTo>
                <a:lnTo>
                  <a:pt x="658" y="730"/>
                </a:lnTo>
                <a:lnTo>
                  <a:pt x="653" y="720"/>
                </a:lnTo>
                <a:lnTo>
                  <a:pt x="649" y="710"/>
                </a:lnTo>
                <a:lnTo>
                  <a:pt x="643" y="702"/>
                </a:lnTo>
                <a:lnTo>
                  <a:pt x="635" y="695"/>
                </a:lnTo>
                <a:lnTo>
                  <a:pt x="627" y="689"/>
                </a:lnTo>
                <a:lnTo>
                  <a:pt x="618" y="684"/>
                </a:lnTo>
                <a:lnTo>
                  <a:pt x="629" y="637"/>
                </a:lnTo>
                <a:lnTo>
                  <a:pt x="630" y="635"/>
                </a:lnTo>
                <a:lnTo>
                  <a:pt x="630" y="634"/>
                </a:lnTo>
                <a:lnTo>
                  <a:pt x="717" y="274"/>
                </a:lnTo>
                <a:lnTo>
                  <a:pt x="765" y="75"/>
                </a:lnTo>
                <a:lnTo>
                  <a:pt x="886" y="75"/>
                </a:lnTo>
                <a:lnTo>
                  <a:pt x="889" y="75"/>
                </a:lnTo>
                <a:lnTo>
                  <a:pt x="891" y="74"/>
                </a:lnTo>
                <a:lnTo>
                  <a:pt x="895" y="73"/>
                </a:lnTo>
                <a:lnTo>
                  <a:pt x="897" y="70"/>
                </a:lnTo>
                <a:lnTo>
                  <a:pt x="899" y="68"/>
                </a:lnTo>
                <a:lnTo>
                  <a:pt x="900" y="66"/>
                </a:lnTo>
                <a:lnTo>
                  <a:pt x="901" y="63"/>
                </a:lnTo>
                <a:lnTo>
                  <a:pt x="901" y="60"/>
                </a:lnTo>
                <a:lnTo>
                  <a:pt x="901" y="57"/>
                </a:lnTo>
                <a:lnTo>
                  <a:pt x="900" y="54"/>
                </a:lnTo>
                <a:lnTo>
                  <a:pt x="899" y="51"/>
                </a:lnTo>
                <a:lnTo>
                  <a:pt x="897" y="49"/>
                </a:lnTo>
                <a:lnTo>
                  <a:pt x="895" y="47"/>
                </a:lnTo>
                <a:lnTo>
                  <a:pt x="891" y="46"/>
                </a:lnTo>
                <a:lnTo>
                  <a:pt x="889" y="45"/>
                </a:lnTo>
                <a:lnTo>
                  <a:pt x="886" y="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57" name="Forma Livre 4344" descr="Ícone de chave inglesa. ">
            <a:extLst>
              <a:ext uri="{FF2B5EF4-FFF2-40B4-BE49-F238E27FC236}">
                <a16:creationId xmlns:a16="http://schemas.microsoft.com/office/drawing/2014/main" id="{C131659B-1A41-4821-9349-1E69BBBB560E}"/>
              </a:ext>
            </a:extLst>
          </p:cNvPr>
          <p:cNvSpPr>
            <a:spLocks/>
          </p:cNvSpPr>
          <p:nvPr/>
        </p:nvSpPr>
        <p:spPr bwMode="auto">
          <a:xfrm>
            <a:off x="3742205" y="2300343"/>
            <a:ext cx="373996" cy="373996"/>
          </a:xfrm>
          <a:custGeom>
            <a:avLst/>
            <a:gdLst>
              <a:gd name="T0" fmla="*/ 853 w 886"/>
              <a:gd name="T1" fmla="*/ 137 h 886"/>
              <a:gd name="T2" fmla="*/ 842 w 886"/>
              <a:gd name="T3" fmla="*/ 134 h 886"/>
              <a:gd name="T4" fmla="*/ 833 w 886"/>
              <a:gd name="T5" fmla="*/ 138 h 886"/>
              <a:gd name="T6" fmla="*/ 646 w 886"/>
              <a:gd name="T7" fmla="*/ 172 h 886"/>
              <a:gd name="T8" fmla="*/ 754 w 886"/>
              <a:gd name="T9" fmla="*/ 46 h 886"/>
              <a:gd name="T10" fmla="*/ 754 w 886"/>
              <a:gd name="T11" fmla="*/ 37 h 886"/>
              <a:gd name="T12" fmla="*/ 747 w 886"/>
              <a:gd name="T13" fmla="*/ 29 h 886"/>
              <a:gd name="T14" fmla="*/ 704 w 886"/>
              <a:gd name="T15" fmla="*/ 12 h 886"/>
              <a:gd name="T16" fmla="*/ 659 w 886"/>
              <a:gd name="T17" fmla="*/ 2 h 886"/>
              <a:gd name="T18" fmla="*/ 615 w 886"/>
              <a:gd name="T19" fmla="*/ 0 h 886"/>
              <a:gd name="T20" fmla="*/ 577 w 886"/>
              <a:gd name="T21" fmla="*/ 6 h 886"/>
              <a:gd name="T22" fmla="*/ 539 w 886"/>
              <a:gd name="T23" fmla="*/ 15 h 886"/>
              <a:gd name="T24" fmla="*/ 505 w 886"/>
              <a:gd name="T25" fmla="*/ 31 h 886"/>
              <a:gd name="T26" fmla="*/ 473 w 886"/>
              <a:gd name="T27" fmla="*/ 52 h 886"/>
              <a:gd name="T28" fmla="*/ 443 w 886"/>
              <a:gd name="T29" fmla="*/ 76 h 886"/>
              <a:gd name="T30" fmla="*/ 405 w 886"/>
              <a:gd name="T31" fmla="*/ 124 h 886"/>
              <a:gd name="T32" fmla="*/ 380 w 886"/>
              <a:gd name="T33" fmla="*/ 178 h 886"/>
              <a:gd name="T34" fmla="*/ 368 w 886"/>
              <a:gd name="T35" fmla="*/ 235 h 886"/>
              <a:gd name="T36" fmla="*/ 368 w 886"/>
              <a:gd name="T37" fmla="*/ 293 h 886"/>
              <a:gd name="T38" fmla="*/ 382 w 886"/>
              <a:gd name="T39" fmla="*/ 351 h 886"/>
              <a:gd name="T40" fmla="*/ 21 w 886"/>
              <a:gd name="T41" fmla="*/ 738 h 886"/>
              <a:gd name="T42" fmla="*/ 7 w 886"/>
              <a:gd name="T43" fmla="*/ 762 h 886"/>
              <a:gd name="T44" fmla="*/ 1 w 886"/>
              <a:gd name="T45" fmla="*/ 787 h 886"/>
              <a:gd name="T46" fmla="*/ 2 w 886"/>
              <a:gd name="T47" fmla="*/ 813 h 886"/>
              <a:gd name="T48" fmla="*/ 11 w 886"/>
              <a:gd name="T49" fmla="*/ 838 h 886"/>
              <a:gd name="T50" fmla="*/ 27 w 886"/>
              <a:gd name="T51" fmla="*/ 860 h 886"/>
              <a:gd name="T52" fmla="*/ 48 w 886"/>
              <a:gd name="T53" fmla="*/ 875 h 886"/>
              <a:gd name="T54" fmla="*/ 73 w 886"/>
              <a:gd name="T55" fmla="*/ 884 h 886"/>
              <a:gd name="T56" fmla="*/ 99 w 886"/>
              <a:gd name="T57" fmla="*/ 885 h 886"/>
              <a:gd name="T58" fmla="*/ 125 w 886"/>
              <a:gd name="T59" fmla="*/ 879 h 886"/>
              <a:gd name="T60" fmla="*/ 148 w 886"/>
              <a:gd name="T61" fmla="*/ 866 h 886"/>
              <a:gd name="T62" fmla="*/ 530 w 886"/>
              <a:gd name="T63" fmla="*/ 502 h 886"/>
              <a:gd name="T64" fmla="*/ 570 w 886"/>
              <a:gd name="T65" fmla="*/ 515 h 886"/>
              <a:gd name="T66" fmla="*/ 612 w 886"/>
              <a:gd name="T67" fmla="*/ 520 h 886"/>
              <a:gd name="T68" fmla="*/ 626 w 886"/>
              <a:gd name="T69" fmla="*/ 520 h 886"/>
              <a:gd name="T70" fmla="*/ 664 w 886"/>
              <a:gd name="T71" fmla="*/ 518 h 886"/>
              <a:gd name="T72" fmla="*/ 702 w 886"/>
              <a:gd name="T73" fmla="*/ 509 h 886"/>
              <a:gd name="T74" fmla="*/ 737 w 886"/>
              <a:gd name="T75" fmla="*/ 496 h 886"/>
              <a:gd name="T76" fmla="*/ 769 w 886"/>
              <a:gd name="T77" fmla="*/ 477 h 886"/>
              <a:gd name="T78" fmla="*/ 800 w 886"/>
              <a:gd name="T79" fmla="*/ 454 h 886"/>
              <a:gd name="T80" fmla="*/ 837 w 886"/>
              <a:gd name="T81" fmla="*/ 413 h 886"/>
              <a:gd name="T82" fmla="*/ 867 w 886"/>
              <a:gd name="T83" fmla="*/ 360 h 886"/>
              <a:gd name="T84" fmla="*/ 883 w 886"/>
              <a:gd name="T85" fmla="*/ 301 h 886"/>
              <a:gd name="T86" fmla="*/ 885 w 886"/>
              <a:gd name="T87" fmla="*/ 241 h 886"/>
              <a:gd name="T88" fmla="*/ 873 w 886"/>
              <a:gd name="T89" fmla="*/ 181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86" h="886">
                <a:moveTo>
                  <a:pt x="857" y="143"/>
                </a:moveTo>
                <a:lnTo>
                  <a:pt x="855" y="139"/>
                </a:lnTo>
                <a:lnTo>
                  <a:pt x="853" y="137"/>
                </a:lnTo>
                <a:lnTo>
                  <a:pt x="849" y="135"/>
                </a:lnTo>
                <a:lnTo>
                  <a:pt x="846" y="133"/>
                </a:lnTo>
                <a:lnTo>
                  <a:pt x="842" y="134"/>
                </a:lnTo>
                <a:lnTo>
                  <a:pt x="839" y="135"/>
                </a:lnTo>
                <a:lnTo>
                  <a:pt x="836" y="136"/>
                </a:lnTo>
                <a:lnTo>
                  <a:pt x="833" y="138"/>
                </a:lnTo>
                <a:lnTo>
                  <a:pt x="712" y="259"/>
                </a:lnTo>
                <a:lnTo>
                  <a:pt x="646" y="259"/>
                </a:lnTo>
                <a:lnTo>
                  <a:pt x="646" y="172"/>
                </a:lnTo>
                <a:lnTo>
                  <a:pt x="751" y="53"/>
                </a:lnTo>
                <a:lnTo>
                  <a:pt x="753" y="49"/>
                </a:lnTo>
                <a:lnTo>
                  <a:pt x="754" y="46"/>
                </a:lnTo>
                <a:lnTo>
                  <a:pt x="755" y="43"/>
                </a:lnTo>
                <a:lnTo>
                  <a:pt x="755" y="39"/>
                </a:lnTo>
                <a:lnTo>
                  <a:pt x="754" y="37"/>
                </a:lnTo>
                <a:lnTo>
                  <a:pt x="752" y="33"/>
                </a:lnTo>
                <a:lnTo>
                  <a:pt x="750" y="31"/>
                </a:lnTo>
                <a:lnTo>
                  <a:pt x="747" y="29"/>
                </a:lnTo>
                <a:lnTo>
                  <a:pt x="733" y="23"/>
                </a:lnTo>
                <a:lnTo>
                  <a:pt x="719" y="16"/>
                </a:lnTo>
                <a:lnTo>
                  <a:pt x="704" y="12"/>
                </a:lnTo>
                <a:lnTo>
                  <a:pt x="689" y="8"/>
                </a:lnTo>
                <a:lnTo>
                  <a:pt x="674" y="5"/>
                </a:lnTo>
                <a:lnTo>
                  <a:pt x="659" y="2"/>
                </a:lnTo>
                <a:lnTo>
                  <a:pt x="643" y="1"/>
                </a:lnTo>
                <a:lnTo>
                  <a:pt x="628" y="0"/>
                </a:lnTo>
                <a:lnTo>
                  <a:pt x="615" y="0"/>
                </a:lnTo>
                <a:lnTo>
                  <a:pt x="602" y="1"/>
                </a:lnTo>
                <a:lnTo>
                  <a:pt x="589" y="3"/>
                </a:lnTo>
                <a:lnTo>
                  <a:pt x="577" y="6"/>
                </a:lnTo>
                <a:lnTo>
                  <a:pt x="564" y="8"/>
                </a:lnTo>
                <a:lnTo>
                  <a:pt x="552" y="11"/>
                </a:lnTo>
                <a:lnTo>
                  <a:pt x="539" y="15"/>
                </a:lnTo>
                <a:lnTo>
                  <a:pt x="527" y="19"/>
                </a:lnTo>
                <a:lnTo>
                  <a:pt x="516" y="25"/>
                </a:lnTo>
                <a:lnTo>
                  <a:pt x="505" y="31"/>
                </a:lnTo>
                <a:lnTo>
                  <a:pt x="493" y="37"/>
                </a:lnTo>
                <a:lnTo>
                  <a:pt x="482" y="44"/>
                </a:lnTo>
                <a:lnTo>
                  <a:pt x="473" y="52"/>
                </a:lnTo>
                <a:lnTo>
                  <a:pt x="462" y="59"/>
                </a:lnTo>
                <a:lnTo>
                  <a:pt x="452" y="68"/>
                </a:lnTo>
                <a:lnTo>
                  <a:pt x="443" y="76"/>
                </a:lnTo>
                <a:lnTo>
                  <a:pt x="429" y="91"/>
                </a:lnTo>
                <a:lnTo>
                  <a:pt x="416" y="107"/>
                </a:lnTo>
                <a:lnTo>
                  <a:pt x="405" y="124"/>
                </a:lnTo>
                <a:lnTo>
                  <a:pt x="396" y="141"/>
                </a:lnTo>
                <a:lnTo>
                  <a:pt x="387" y="160"/>
                </a:lnTo>
                <a:lnTo>
                  <a:pt x="380" y="178"/>
                </a:lnTo>
                <a:lnTo>
                  <a:pt x="374" y="196"/>
                </a:lnTo>
                <a:lnTo>
                  <a:pt x="370" y="215"/>
                </a:lnTo>
                <a:lnTo>
                  <a:pt x="368" y="235"/>
                </a:lnTo>
                <a:lnTo>
                  <a:pt x="366" y="254"/>
                </a:lnTo>
                <a:lnTo>
                  <a:pt x="367" y="274"/>
                </a:lnTo>
                <a:lnTo>
                  <a:pt x="368" y="293"/>
                </a:lnTo>
                <a:lnTo>
                  <a:pt x="371" y="313"/>
                </a:lnTo>
                <a:lnTo>
                  <a:pt x="376" y="332"/>
                </a:lnTo>
                <a:lnTo>
                  <a:pt x="382" y="351"/>
                </a:lnTo>
                <a:lnTo>
                  <a:pt x="390" y="369"/>
                </a:lnTo>
                <a:lnTo>
                  <a:pt x="27" y="732"/>
                </a:lnTo>
                <a:lnTo>
                  <a:pt x="21" y="738"/>
                </a:lnTo>
                <a:lnTo>
                  <a:pt x="16" y="746"/>
                </a:lnTo>
                <a:lnTo>
                  <a:pt x="11" y="753"/>
                </a:lnTo>
                <a:lnTo>
                  <a:pt x="7" y="762"/>
                </a:lnTo>
                <a:lnTo>
                  <a:pt x="4" y="769"/>
                </a:lnTo>
                <a:lnTo>
                  <a:pt x="2" y="778"/>
                </a:lnTo>
                <a:lnTo>
                  <a:pt x="1" y="787"/>
                </a:lnTo>
                <a:lnTo>
                  <a:pt x="0" y="796"/>
                </a:lnTo>
                <a:lnTo>
                  <a:pt x="1" y="805"/>
                </a:lnTo>
                <a:lnTo>
                  <a:pt x="2" y="813"/>
                </a:lnTo>
                <a:lnTo>
                  <a:pt x="4" y="822"/>
                </a:lnTo>
                <a:lnTo>
                  <a:pt x="7" y="830"/>
                </a:lnTo>
                <a:lnTo>
                  <a:pt x="11" y="838"/>
                </a:lnTo>
                <a:lnTo>
                  <a:pt x="15" y="845"/>
                </a:lnTo>
                <a:lnTo>
                  <a:pt x="20" y="853"/>
                </a:lnTo>
                <a:lnTo>
                  <a:pt x="27" y="860"/>
                </a:lnTo>
                <a:lnTo>
                  <a:pt x="33" y="866"/>
                </a:lnTo>
                <a:lnTo>
                  <a:pt x="41" y="871"/>
                </a:lnTo>
                <a:lnTo>
                  <a:pt x="48" y="875"/>
                </a:lnTo>
                <a:lnTo>
                  <a:pt x="55" y="879"/>
                </a:lnTo>
                <a:lnTo>
                  <a:pt x="64" y="882"/>
                </a:lnTo>
                <a:lnTo>
                  <a:pt x="73" y="884"/>
                </a:lnTo>
                <a:lnTo>
                  <a:pt x="81" y="885"/>
                </a:lnTo>
                <a:lnTo>
                  <a:pt x="91" y="886"/>
                </a:lnTo>
                <a:lnTo>
                  <a:pt x="99" y="885"/>
                </a:lnTo>
                <a:lnTo>
                  <a:pt x="108" y="884"/>
                </a:lnTo>
                <a:lnTo>
                  <a:pt x="116" y="882"/>
                </a:lnTo>
                <a:lnTo>
                  <a:pt x="125" y="879"/>
                </a:lnTo>
                <a:lnTo>
                  <a:pt x="133" y="875"/>
                </a:lnTo>
                <a:lnTo>
                  <a:pt x="140" y="871"/>
                </a:lnTo>
                <a:lnTo>
                  <a:pt x="148" y="866"/>
                </a:lnTo>
                <a:lnTo>
                  <a:pt x="154" y="860"/>
                </a:lnTo>
                <a:lnTo>
                  <a:pt x="517" y="497"/>
                </a:lnTo>
                <a:lnTo>
                  <a:pt x="530" y="502"/>
                </a:lnTo>
                <a:lnTo>
                  <a:pt x="543" y="507"/>
                </a:lnTo>
                <a:lnTo>
                  <a:pt x="556" y="512"/>
                </a:lnTo>
                <a:lnTo>
                  <a:pt x="570" y="515"/>
                </a:lnTo>
                <a:lnTo>
                  <a:pt x="584" y="517"/>
                </a:lnTo>
                <a:lnTo>
                  <a:pt x="598" y="519"/>
                </a:lnTo>
                <a:lnTo>
                  <a:pt x="612" y="520"/>
                </a:lnTo>
                <a:lnTo>
                  <a:pt x="626" y="520"/>
                </a:lnTo>
                <a:lnTo>
                  <a:pt x="626" y="520"/>
                </a:lnTo>
                <a:lnTo>
                  <a:pt x="626" y="520"/>
                </a:lnTo>
                <a:lnTo>
                  <a:pt x="639" y="520"/>
                </a:lnTo>
                <a:lnTo>
                  <a:pt x="651" y="519"/>
                </a:lnTo>
                <a:lnTo>
                  <a:pt x="664" y="518"/>
                </a:lnTo>
                <a:lnTo>
                  <a:pt x="677" y="516"/>
                </a:lnTo>
                <a:lnTo>
                  <a:pt x="689" y="513"/>
                </a:lnTo>
                <a:lnTo>
                  <a:pt x="702" y="509"/>
                </a:lnTo>
                <a:lnTo>
                  <a:pt x="714" y="505"/>
                </a:lnTo>
                <a:lnTo>
                  <a:pt x="725" y="501"/>
                </a:lnTo>
                <a:lnTo>
                  <a:pt x="737" y="496"/>
                </a:lnTo>
                <a:lnTo>
                  <a:pt x="748" y="490"/>
                </a:lnTo>
                <a:lnTo>
                  <a:pt x="758" y="484"/>
                </a:lnTo>
                <a:lnTo>
                  <a:pt x="769" y="477"/>
                </a:lnTo>
                <a:lnTo>
                  <a:pt x="780" y="470"/>
                </a:lnTo>
                <a:lnTo>
                  <a:pt x="791" y="462"/>
                </a:lnTo>
                <a:lnTo>
                  <a:pt x="800" y="454"/>
                </a:lnTo>
                <a:lnTo>
                  <a:pt x="810" y="444"/>
                </a:lnTo>
                <a:lnTo>
                  <a:pt x="824" y="429"/>
                </a:lnTo>
                <a:lnTo>
                  <a:pt x="837" y="413"/>
                </a:lnTo>
                <a:lnTo>
                  <a:pt x="848" y="396"/>
                </a:lnTo>
                <a:lnTo>
                  <a:pt x="858" y="378"/>
                </a:lnTo>
                <a:lnTo>
                  <a:pt x="867" y="360"/>
                </a:lnTo>
                <a:lnTo>
                  <a:pt x="873" y="340"/>
                </a:lnTo>
                <a:lnTo>
                  <a:pt x="878" y="321"/>
                </a:lnTo>
                <a:lnTo>
                  <a:pt x="883" y="301"/>
                </a:lnTo>
                <a:lnTo>
                  <a:pt x="885" y="282"/>
                </a:lnTo>
                <a:lnTo>
                  <a:pt x="886" y="261"/>
                </a:lnTo>
                <a:lnTo>
                  <a:pt x="885" y="241"/>
                </a:lnTo>
                <a:lnTo>
                  <a:pt x="883" y="221"/>
                </a:lnTo>
                <a:lnTo>
                  <a:pt x="878" y="200"/>
                </a:lnTo>
                <a:lnTo>
                  <a:pt x="873" y="181"/>
                </a:lnTo>
                <a:lnTo>
                  <a:pt x="865" y="162"/>
                </a:lnTo>
                <a:lnTo>
                  <a:pt x="857" y="1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grpSp>
        <p:nvGrpSpPr>
          <p:cNvPr id="58" name="Grupo 57" descr="Ícone de dinheiro. ">
            <a:extLst>
              <a:ext uri="{FF2B5EF4-FFF2-40B4-BE49-F238E27FC236}">
                <a16:creationId xmlns:a16="http://schemas.microsoft.com/office/drawing/2014/main" id="{8FB81822-E09C-4A9F-BCD2-4BB20E38DA03}"/>
              </a:ext>
            </a:extLst>
          </p:cNvPr>
          <p:cNvGrpSpPr/>
          <p:nvPr/>
        </p:nvGrpSpPr>
        <p:grpSpPr>
          <a:xfrm>
            <a:off x="5905833" y="2296118"/>
            <a:ext cx="380334" cy="382447"/>
            <a:chOff x="3746500" y="1344613"/>
            <a:chExt cx="285750" cy="287338"/>
          </a:xfrm>
          <a:solidFill>
            <a:schemeClr val="bg1"/>
          </a:solidFill>
        </p:grpSpPr>
        <p:sp>
          <p:nvSpPr>
            <p:cNvPr id="59" name="Forma Livre 497">
              <a:extLst>
                <a:ext uri="{FF2B5EF4-FFF2-40B4-BE49-F238E27FC236}">
                  <a16:creationId xmlns:a16="http://schemas.microsoft.com/office/drawing/2014/main" id="{4325703C-49C2-4EC8-BBAF-CE488FCB0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0" name="Forma Livre 498">
              <a:extLst>
                <a:ext uri="{FF2B5EF4-FFF2-40B4-BE49-F238E27FC236}">
                  <a16:creationId xmlns:a16="http://schemas.microsoft.com/office/drawing/2014/main" id="{A721923B-8DD3-47E1-B174-6D9950E778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1" name="Forma Livre 499">
              <a:extLst>
                <a:ext uri="{FF2B5EF4-FFF2-40B4-BE49-F238E27FC236}">
                  <a16:creationId xmlns:a16="http://schemas.microsoft.com/office/drawing/2014/main" id="{A8E6691B-D48E-4F27-BFB8-39275098B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2" name="Forma Livre 500">
              <a:extLst>
                <a:ext uri="{FF2B5EF4-FFF2-40B4-BE49-F238E27FC236}">
                  <a16:creationId xmlns:a16="http://schemas.microsoft.com/office/drawing/2014/main" id="{5839F0C0-A423-4156-855A-E09BBC0F1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3" name="Forma Livre 501">
              <a:extLst>
                <a:ext uri="{FF2B5EF4-FFF2-40B4-BE49-F238E27FC236}">
                  <a16:creationId xmlns:a16="http://schemas.microsoft.com/office/drawing/2014/main" id="{DBE218E2-EA47-43F9-AF50-BC58701E5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4" name="Forma Livre 502">
              <a:extLst>
                <a:ext uri="{FF2B5EF4-FFF2-40B4-BE49-F238E27FC236}">
                  <a16:creationId xmlns:a16="http://schemas.microsoft.com/office/drawing/2014/main" id="{FB53FF3C-7C81-42D7-820B-328F83511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5" name="Forma Livre 503">
              <a:extLst>
                <a:ext uri="{FF2B5EF4-FFF2-40B4-BE49-F238E27FC236}">
                  <a16:creationId xmlns:a16="http://schemas.microsoft.com/office/drawing/2014/main" id="{B2AFC166-3690-491C-BE8E-D33917F47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6" name="Forma Livre 504">
              <a:extLst>
                <a:ext uri="{FF2B5EF4-FFF2-40B4-BE49-F238E27FC236}">
                  <a16:creationId xmlns:a16="http://schemas.microsoft.com/office/drawing/2014/main" id="{9740A41F-89FD-44D8-9D1F-332E7D538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</p:grpSp>
      <p:grpSp>
        <p:nvGrpSpPr>
          <p:cNvPr id="67" name="Grupo 66" descr="Ícone de ábaco. ">
            <a:extLst>
              <a:ext uri="{FF2B5EF4-FFF2-40B4-BE49-F238E27FC236}">
                <a16:creationId xmlns:a16="http://schemas.microsoft.com/office/drawing/2014/main" id="{201B668C-AA5F-454E-8E64-CEA32A839FB8}"/>
              </a:ext>
            </a:extLst>
          </p:cNvPr>
          <p:cNvGrpSpPr/>
          <p:nvPr/>
        </p:nvGrpSpPr>
        <p:grpSpPr>
          <a:xfrm>
            <a:off x="8071577" y="2296118"/>
            <a:ext cx="382447" cy="382447"/>
            <a:chOff x="877888" y="771525"/>
            <a:chExt cx="287338" cy="287338"/>
          </a:xfrm>
          <a:solidFill>
            <a:schemeClr val="bg1"/>
          </a:solidFill>
        </p:grpSpPr>
        <p:sp>
          <p:nvSpPr>
            <p:cNvPr id="68" name="Forma Livre 324">
              <a:extLst>
                <a:ext uri="{FF2B5EF4-FFF2-40B4-BE49-F238E27FC236}">
                  <a16:creationId xmlns:a16="http://schemas.microsoft.com/office/drawing/2014/main" id="{EEBBB4D9-8AD5-4868-B9F5-568F0C326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888" y="771525"/>
              <a:ext cx="61913" cy="287338"/>
            </a:xfrm>
            <a:custGeom>
              <a:avLst/>
              <a:gdLst>
                <a:gd name="T0" fmla="*/ 0 w 196"/>
                <a:gd name="T1" fmla="*/ 888 h 903"/>
                <a:gd name="T2" fmla="*/ 1 w 196"/>
                <a:gd name="T3" fmla="*/ 895 h 903"/>
                <a:gd name="T4" fmla="*/ 4 w 196"/>
                <a:gd name="T5" fmla="*/ 899 h 903"/>
                <a:gd name="T6" fmla="*/ 10 w 196"/>
                <a:gd name="T7" fmla="*/ 902 h 903"/>
                <a:gd name="T8" fmla="*/ 15 w 196"/>
                <a:gd name="T9" fmla="*/ 903 h 903"/>
                <a:gd name="T10" fmla="*/ 196 w 196"/>
                <a:gd name="T11" fmla="*/ 798 h 903"/>
                <a:gd name="T12" fmla="*/ 160 w 196"/>
                <a:gd name="T13" fmla="*/ 797 h 903"/>
                <a:gd name="T14" fmla="*/ 149 w 196"/>
                <a:gd name="T15" fmla="*/ 793 h 903"/>
                <a:gd name="T16" fmla="*/ 141 w 196"/>
                <a:gd name="T17" fmla="*/ 785 h 903"/>
                <a:gd name="T18" fmla="*/ 136 w 196"/>
                <a:gd name="T19" fmla="*/ 774 h 903"/>
                <a:gd name="T20" fmla="*/ 136 w 196"/>
                <a:gd name="T21" fmla="*/ 738 h 903"/>
                <a:gd name="T22" fmla="*/ 138 w 196"/>
                <a:gd name="T23" fmla="*/ 726 h 903"/>
                <a:gd name="T24" fmla="*/ 145 w 196"/>
                <a:gd name="T25" fmla="*/ 717 h 903"/>
                <a:gd name="T26" fmla="*/ 155 w 196"/>
                <a:gd name="T27" fmla="*/ 710 h 903"/>
                <a:gd name="T28" fmla="*/ 166 w 196"/>
                <a:gd name="T29" fmla="*/ 708 h 903"/>
                <a:gd name="T30" fmla="*/ 196 w 196"/>
                <a:gd name="T31" fmla="*/ 346 h 903"/>
                <a:gd name="T32" fmla="*/ 160 w 196"/>
                <a:gd name="T33" fmla="*/ 345 h 903"/>
                <a:gd name="T34" fmla="*/ 149 w 196"/>
                <a:gd name="T35" fmla="*/ 341 h 903"/>
                <a:gd name="T36" fmla="*/ 141 w 196"/>
                <a:gd name="T37" fmla="*/ 333 h 903"/>
                <a:gd name="T38" fmla="*/ 136 w 196"/>
                <a:gd name="T39" fmla="*/ 322 h 903"/>
                <a:gd name="T40" fmla="*/ 136 w 196"/>
                <a:gd name="T41" fmla="*/ 286 h 903"/>
                <a:gd name="T42" fmla="*/ 138 w 196"/>
                <a:gd name="T43" fmla="*/ 275 h 903"/>
                <a:gd name="T44" fmla="*/ 145 w 196"/>
                <a:gd name="T45" fmla="*/ 265 h 903"/>
                <a:gd name="T46" fmla="*/ 155 w 196"/>
                <a:gd name="T47" fmla="*/ 259 h 903"/>
                <a:gd name="T48" fmla="*/ 166 w 196"/>
                <a:gd name="T49" fmla="*/ 256 h 903"/>
                <a:gd name="T50" fmla="*/ 196 w 196"/>
                <a:gd name="T51" fmla="*/ 196 h 903"/>
                <a:gd name="T52" fmla="*/ 160 w 196"/>
                <a:gd name="T53" fmla="*/ 195 h 903"/>
                <a:gd name="T54" fmla="*/ 149 w 196"/>
                <a:gd name="T55" fmla="*/ 191 h 903"/>
                <a:gd name="T56" fmla="*/ 141 w 196"/>
                <a:gd name="T57" fmla="*/ 182 h 903"/>
                <a:gd name="T58" fmla="*/ 136 w 196"/>
                <a:gd name="T59" fmla="*/ 172 h 903"/>
                <a:gd name="T60" fmla="*/ 136 w 196"/>
                <a:gd name="T61" fmla="*/ 135 h 903"/>
                <a:gd name="T62" fmla="*/ 138 w 196"/>
                <a:gd name="T63" fmla="*/ 123 h 903"/>
                <a:gd name="T64" fmla="*/ 145 w 196"/>
                <a:gd name="T65" fmla="*/ 115 h 903"/>
                <a:gd name="T66" fmla="*/ 155 w 196"/>
                <a:gd name="T67" fmla="*/ 108 h 903"/>
                <a:gd name="T68" fmla="*/ 166 w 196"/>
                <a:gd name="T69" fmla="*/ 105 h 903"/>
                <a:gd name="T70" fmla="*/ 196 w 196"/>
                <a:gd name="T71" fmla="*/ 0 h 903"/>
                <a:gd name="T72" fmla="*/ 12 w 196"/>
                <a:gd name="T73" fmla="*/ 0 h 903"/>
                <a:gd name="T74" fmla="*/ 7 w 196"/>
                <a:gd name="T75" fmla="*/ 2 h 903"/>
                <a:gd name="T76" fmla="*/ 3 w 196"/>
                <a:gd name="T77" fmla="*/ 6 h 903"/>
                <a:gd name="T78" fmla="*/ 1 w 196"/>
                <a:gd name="T79" fmla="*/ 12 h 903"/>
                <a:gd name="T80" fmla="*/ 0 w 196"/>
                <a:gd name="T81" fmla="*/ 15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6" h="903">
                  <a:moveTo>
                    <a:pt x="0" y="15"/>
                  </a:moveTo>
                  <a:lnTo>
                    <a:pt x="0" y="888"/>
                  </a:lnTo>
                  <a:lnTo>
                    <a:pt x="1" y="891"/>
                  </a:lnTo>
                  <a:lnTo>
                    <a:pt x="1" y="895"/>
                  </a:lnTo>
                  <a:lnTo>
                    <a:pt x="3" y="897"/>
                  </a:lnTo>
                  <a:lnTo>
                    <a:pt x="4" y="899"/>
                  </a:lnTo>
                  <a:lnTo>
                    <a:pt x="7" y="901"/>
                  </a:lnTo>
                  <a:lnTo>
                    <a:pt x="10" y="902"/>
                  </a:lnTo>
                  <a:lnTo>
                    <a:pt x="12" y="903"/>
                  </a:lnTo>
                  <a:lnTo>
                    <a:pt x="15" y="903"/>
                  </a:lnTo>
                  <a:lnTo>
                    <a:pt x="196" y="903"/>
                  </a:lnTo>
                  <a:lnTo>
                    <a:pt x="196" y="798"/>
                  </a:lnTo>
                  <a:lnTo>
                    <a:pt x="166" y="798"/>
                  </a:lnTo>
                  <a:lnTo>
                    <a:pt x="160" y="797"/>
                  </a:lnTo>
                  <a:lnTo>
                    <a:pt x="155" y="796"/>
                  </a:lnTo>
                  <a:lnTo>
                    <a:pt x="149" y="793"/>
                  </a:lnTo>
                  <a:lnTo>
                    <a:pt x="145" y="789"/>
                  </a:lnTo>
                  <a:lnTo>
                    <a:pt x="141" y="785"/>
                  </a:lnTo>
                  <a:lnTo>
                    <a:pt x="138" y="780"/>
                  </a:lnTo>
                  <a:lnTo>
                    <a:pt x="136" y="774"/>
                  </a:lnTo>
                  <a:lnTo>
                    <a:pt x="136" y="768"/>
                  </a:lnTo>
                  <a:lnTo>
                    <a:pt x="136" y="738"/>
                  </a:lnTo>
                  <a:lnTo>
                    <a:pt x="136" y="732"/>
                  </a:lnTo>
                  <a:lnTo>
                    <a:pt x="138" y="726"/>
                  </a:lnTo>
                  <a:lnTo>
                    <a:pt x="141" y="721"/>
                  </a:lnTo>
                  <a:lnTo>
                    <a:pt x="145" y="717"/>
                  </a:lnTo>
                  <a:lnTo>
                    <a:pt x="149" y="713"/>
                  </a:lnTo>
                  <a:lnTo>
                    <a:pt x="155" y="710"/>
                  </a:lnTo>
                  <a:lnTo>
                    <a:pt x="160" y="708"/>
                  </a:lnTo>
                  <a:lnTo>
                    <a:pt x="166" y="708"/>
                  </a:lnTo>
                  <a:lnTo>
                    <a:pt x="196" y="708"/>
                  </a:lnTo>
                  <a:lnTo>
                    <a:pt x="196" y="346"/>
                  </a:lnTo>
                  <a:lnTo>
                    <a:pt x="166" y="346"/>
                  </a:lnTo>
                  <a:lnTo>
                    <a:pt x="160" y="345"/>
                  </a:lnTo>
                  <a:lnTo>
                    <a:pt x="155" y="344"/>
                  </a:lnTo>
                  <a:lnTo>
                    <a:pt x="149" y="341"/>
                  </a:lnTo>
                  <a:lnTo>
                    <a:pt x="145" y="338"/>
                  </a:lnTo>
                  <a:lnTo>
                    <a:pt x="141" y="333"/>
                  </a:lnTo>
                  <a:lnTo>
                    <a:pt x="138" y="328"/>
                  </a:lnTo>
                  <a:lnTo>
                    <a:pt x="136" y="322"/>
                  </a:lnTo>
                  <a:lnTo>
                    <a:pt x="136" y="316"/>
                  </a:lnTo>
                  <a:lnTo>
                    <a:pt x="136" y="286"/>
                  </a:lnTo>
                  <a:lnTo>
                    <a:pt x="136" y="280"/>
                  </a:lnTo>
                  <a:lnTo>
                    <a:pt x="138" y="275"/>
                  </a:lnTo>
                  <a:lnTo>
                    <a:pt x="141" y="269"/>
                  </a:lnTo>
                  <a:lnTo>
                    <a:pt x="145" y="265"/>
                  </a:lnTo>
                  <a:lnTo>
                    <a:pt x="149" y="261"/>
                  </a:lnTo>
                  <a:lnTo>
                    <a:pt x="155" y="259"/>
                  </a:lnTo>
                  <a:lnTo>
                    <a:pt x="160" y="256"/>
                  </a:lnTo>
                  <a:lnTo>
                    <a:pt x="166" y="256"/>
                  </a:lnTo>
                  <a:lnTo>
                    <a:pt x="196" y="256"/>
                  </a:lnTo>
                  <a:lnTo>
                    <a:pt x="196" y="196"/>
                  </a:lnTo>
                  <a:lnTo>
                    <a:pt x="166" y="196"/>
                  </a:lnTo>
                  <a:lnTo>
                    <a:pt x="160" y="195"/>
                  </a:lnTo>
                  <a:lnTo>
                    <a:pt x="155" y="193"/>
                  </a:lnTo>
                  <a:lnTo>
                    <a:pt x="149" y="191"/>
                  </a:lnTo>
                  <a:lnTo>
                    <a:pt x="145" y="187"/>
                  </a:lnTo>
                  <a:lnTo>
                    <a:pt x="141" y="182"/>
                  </a:lnTo>
                  <a:lnTo>
                    <a:pt x="138" y="177"/>
                  </a:lnTo>
                  <a:lnTo>
                    <a:pt x="136" y="172"/>
                  </a:lnTo>
                  <a:lnTo>
                    <a:pt x="136" y="165"/>
                  </a:lnTo>
                  <a:lnTo>
                    <a:pt x="136" y="135"/>
                  </a:lnTo>
                  <a:lnTo>
                    <a:pt x="136" y="130"/>
                  </a:lnTo>
                  <a:lnTo>
                    <a:pt x="138" y="123"/>
                  </a:lnTo>
                  <a:lnTo>
                    <a:pt x="141" y="119"/>
                  </a:lnTo>
                  <a:lnTo>
                    <a:pt x="145" y="115"/>
                  </a:lnTo>
                  <a:lnTo>
                    <a:pt x="149" y="110"/>
                  </a:lnTo>
                  <a:lnTo>
                    <a:pt x="155" y="108"/>
                  </a:lnTo>
                  <a:lnTo>
                    <a:pt x="160" y="106"/>
                  </a:lnTo>
                  <a:lnTo>
                    <a:pt x="166" y="105"/>
                  </a:lnTo>
                  <a:lnTo>
                    <a:pt x="196" y="105"/>
                  </a:lnTo>
                  <a:lnTo>
                    <a:pt x="19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9" name="Forma Livre 325">
              <a:extLst>
                <a:ext uri="{FF2B5EF4-FFF2-40B4-BE49-F238E27FC236}">
                  <a16:creationId xmlns:a16="http://schemas.microsoft.com/office/drawing/2014/main" id="{4E9C428E-133B-4690-9ED6-8917E4F1E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113" y="771525"/>
              <a:ext cx="66675" cy="287338"/>
            </a:xfrm>
            <a:custGeom>
              <a:avLst/>
              <a:gdLst>
                <a:gd name="T0" fmla="*/ 30 w 211"/>
                <a:gd name="T1" fmla="*/ 105 h 903"/>
                <a:gd name="T2" fmla="*/ 41 w 211"/>
                <a:gd name="T3" fmla="*/ 107 h 903"/>
                <a:gd name="T4" fmla="*/ 51 w 211"/>
                <a:gd name="T5" fmla="*/ 115 h 903"/>
                <a:gd name="T6" fmla="*/ 58 w 211"/>
                <a:gd name="T7" fmla="*/ 123 h 903"/>
                <a:gd name="T8" fmla="*/ 60 w 211"/>
                <a:gd name="T9" fmla="*/ 135 h 903"/>
                <a:gd name="T10" fmla="*/ 60 w 211"/>
                <a:gd name="T11" fmla="*/ 172 h 903"/>
                <a:gd name="T12" fmla="*/ 55 w 211"/>
                <a:gd name="T13" fmla="*/ 182 h 903"/>
                <a:gd name="T14" fmla="*/ 47 w 211"/>
                <a:gd name="T15" fmla="*/ 191 h 903"/>
                <a:gd name="T16" fmla="*/ 36 w 211"/>
                <a:gd name="T17" fmla="*/ 195 h 903"/>
                <a:gd name="T18" fmla="*/ 0 w 211"/>
                <a:gd name="T19" fmla="*/ 196 h 903"/>
                <a:gd name="T20" fmla="*/ 30 w 211"/>
                <a:gd name="T21" fmla="*/ 557 h 903"/>
                <a:gd name="T22" fmla="*/ 41 w 211"/>
                <a:gd name="T23" fmla="*/ 560 h 903"/>
                <a:gd name="T24" fmla="*/ 51 w 211"/>
                <a:gd name="T25" fmla="*/ 566 h 903"/>
                <a:gd name="T26" fmla="*/ 58 w 211"/>
                <a:gd name="T27" fmla="*/ 576 h 903"/>
                <a:gd name="T28" fmla="*/ 60 w 211"/>
                <a:gd name="T29" fmla="*/ 587 h 903"/>
                <a:gd name="T30" fmla="*/ 60 w 211"/>
                <a:gd name="T31" fmla="*/ 623 h 903"/>
                <a:gd name="T32" fmla="*/ 55 w 211"/>
                <a:gd name="T33" fmla="*/ 634 h 903"/>
                <a:gd name="T34" fmla="*/ 47 w 211"/>
                <a:gd name="T35" fmla="*/ 643 h 903"/>
                <a:gd name="T36" fmla="*/ 36 w 211"/>
                <a:gd name="T37" fmla="*/ 647 h 903"/>
                <a:gd name="T38" fmla="*/ 0 w 211"/>
                <a:gd name="T39" fmla="*/ 648 h 903"/>
                <a:gd name="T40" fmla="*/ 30 w 211"/>
                <a:gd name="T41" fmla="*/ 708 h 903"/>
                <a:gd name="T42" fmla="*/ 41 w 211"/>
                <a:gd name="T43" fmla="*/ 710 h 903"/>
                <a:gd name="T44" fmla="*/ 51 w 211"/>
                <a:gd name="T45" fmla="*/ 717 h 903"/>
                <a:gd name="T46" fmla="*/ 58 w 211"/>
                <a:gd name="T47" fmla="*/ 726 h 903"/>
                <a:gd name="T48" fmla="*/ 60 w 211"/>
                <a:gd name="T49" fmla="*/ 738 h 903"/>
                <a:gd name="T50" fmla="*/ 60 w 211"/>
                <a:gd name="T51" fmla="*/ 773 h 903"/>
                <a:gd name="T52" fmla="*/ 55 w 211"/>
                <a:gd name="T53" fmla="*/ 785 h 903"/>
                <a:gd name="T54" fmla="*/ 47 w 211"/>
                <a:gd name="T55" fmla="*/ 793 h 903"/>
                <a:gd name="T56" fmla="*/ 36 w 211"/>
                <a:gd name="T57" fmla="*/ 797 h 903"/>
                <a:gd name="T58" fmla="*/ 0 w 211"/>
                <a:gd name="T59" fmla="*/ 798 h 903"/>
                <a:gd name="T60" fmla="*/ 211 w 211"/>
                <a:gd name="T61" fmla="*/ 903 h 903"/>
                <a:gd name="T62" fmla="*/ 181 w 211"/>
                <a:gd name="T63" fmla="*/ 497 h 903"/>
                <a:gd name="T64" fmla="*/ 169 w 211"/>
                <a:gd name="T65" fmla="*/ 495 h 903"/>
                <a:gd name="T66" fmla="*/ 159 w 211"/>
                <a:gd name="T67" fmla="*/ 488 h 903"/>
                <a:gd name="T68" fmla="*/ 153 w 211"/>
                <a:gd name="T69" fmla="*/ 478 h 903"/>
                <a:gd name="T70" fmla="*/ 151 w 211"/>
                <a:gd name="T71" fmla="*/ 467 h 903"/>
                <a:gd name="T72" fmla="*/ 151 w 211"/>
                <a:gd name="T73" fmla="*/ 430 h 903"/>
                <a:gd name="T74" fmla="*/ 155 w 211"/>
                <a:gd name="T75" fmla="*/ 419 h 903"/>
                <a:gd name="T76" fmla="*/ 164 w 211"/>
                <a:gd name="T77" fmla="*/ 412 h 903"/>
                <a:gd name="T78" fmla="*/ 174 w 211"/>
                <a:gd name="T79" fmla="*/ 408 h 903"/>
                <a:gd name="T80" fmla="*/ 211 w 211"/>
                <a:gd name="T81" fmla="*/ 407 h 903"/>
                <a:gd name="T82" fmla="*/ 181 w 211"/>
                <a:gd name="T83" fmla="*/ 346 h 903"/>
                <a:gd name="T84" fmla="*/ 169 w 211"/>
                <a:gd name="T85" fmla="*/ 344 h 903"/>
                <a:gd name="T86" fmla="*/ 159 w 211"/>
                <a:gd name="T87" fmla="*/ 338 h 903"/>
                <a:gd name="T88" fmla="*/ 153 w 211"/>
                <a:gd name="T89" fmla="*/ 328 h 903"/>
                <a:gd name="T90" fmla="*/ 151 w 211"/>
                <a:gd name="T91" fmla="*/ 316 h 903"/>
                <a:gd name="T92" fmla="*/ 151 w 211"/>
                <a:gd name="T93" fmla="*/ 280 h 903"/>
                <a:gd name="T94" fmla="*/ 155 w 211"/>
                <a:gd name="T95" fmla="*/ 269 h 903"/>
                <a:gd name="T96" fmla="*/ 164 w 211"/>
                <a:gd name="T97" fmla="*/ 261 h 903"/>
                <a:gd name="T98" fmla="*/ 174 w 211"/>
                <a:gd name="T99" fmla="*/ 256 h 903"/>
                <a:gd name="T100" fmla="*/ 211 w 211"/>
                <a:gd name="T101" fmla="*/ 256 h 903"/>
                <a:gd name="T102" fmla="*/ 181 w 211"/>
                <a:gd name="T103" fmla="*/ 196 h 903"/>
                <a:gd name="T104" fmla="*/ 169 w 211"/>
                <a:gd name="T105" fmla="*/ 193 h 903"/>
                <a:gd name="T106" fmla="*/ 159 w 211"/>
                <a:gd name="T107" fmla="*/ 187 h 903"/>
                <a:gd name="T108" fmla="*/ 153 w 211"/>
                <a:gd name="T109" fmla="*/ 177 h 903"/>
                <a:gd name="T110" fmla="*/ 151 w 211"/>
                <a:gd name="T111" fmla="*/ 165 h 903"/>
                <a:gd name="T112" fmla="*/ 151 w 211"/>
                <a:gd name="T113" fmla="*/ 130 h 903"/>
                <a:gd name="T114" fmla="*/ 155 w 211"/>
                <a:gd name="T115" fmla="*/ 119 h 903"/>
                <a:gd name="T116" fmla="*/ 164 w 211"/>
                <a:gd name="T117" fmla="*/ 110 h 903"/>
                <a:gd name="T118" fmla="*/ 174 w 211"/>
                <a:gd name="T119" fmla="*/ 106 h 903"/>
                <a:gd name="T120" fmla="*/ 211 w 211"/>
                <a:gd name="T121" fmla="*/ 105 h 903"/>
                <a:gd name="T122" fmla="*/ 0 w 211"/>
                <a:gd name="T12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903">
                  <a:moveTo>
                    <a:pt x="0" y="105"/>
                  </a:moveTo>
                  <a:lnTo>
                    <a:pt x="30" y="105"/>
                  </a:lnTo>
                  <a:lnTo>
                    <a:pt x="36" y="106"/>
                  </a:lnTo>
                  <a:lnTo>
                    <a:pt x="41" y="107"/>
                  </a:lnTo>
                  <a:lnTo>
                    <a:pt x="47" y="110"/>
                  </a:lnTo>
                  <a:lnTo>
                    <a:pt x="51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60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60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1" y="187"/>
                  </a:lnTo>
                  <a:lnTo>
                    <a:pt x="47" y="191"/>
                  </a:lnTo>
                  <a:lnTo>
                    <a:pt x="41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557"/>
                  </a:lnTo>
                  <a:lnTo>
                    <a:pt x="30" y="557"/>
                  </a:lnTo>
                  <a:lnTo>
                    <a:pt x="36" y="558"/>
                  </a:lnTo>
                  <a:lnTo>
                    <a:pt x="41" y="560"/>
                  </a:lnTo>
                  <a:lnTo>
                    <a:pt x="47" y="562"/>
                  </a:lnTo>
                  <a:lnTo>
                    <a:pt x="51" y="566"/>
                  </a:lnTo>
                  <a:lnTo>
                    <a:pt x="55" y="571"/>
                  </a:lnTo>
                  <a:lnTo>
                    <a:pt x="58" y="576"/>
                  </a:lnTo>
                  <a:lnTo>
                    <a:pt x="60" y="581"/>
                  </a:lnTo>
                  <a:lnTo>
                    <a:pt x="60" y="587"/>
                  </a:lnTo>
                  <a:lnTo>
                    <a:pt x="60" y="618"/>
                  </a:lnTo>
                  <a:lnTo>
                    <a:pt x="60" y="623"/>
                  </a:lnTo>
                  <a:lnTo>
                    <a:pt x="58" y="629"/>
                  </a:lnTo>
                  <a:lnTo>
                    <a:pt x="55" y="634"/>
                  </a:lnTo>
                  <a:lnTo>
                    <a:pt x="51" y="638"/>
                  </a:lnTo>
                  <a:lnTo>
                    <a:pt x="47" y="643"/>
                  </a:lnTo>
                  <a:lnTo>
                    <a:pt x="41" y="645"/>
                  </a:lnTo>
                  <a:lnTo>
                    <a:pt x="36" y="647"/>
                  </a:lnTo>
                  <a:lnTo>
                    <a:pt x="30" y="648"/>
                  </a:lnTo>
                  <a:lnTo>
                    <a:pt x="0" y="648"/>
                  </a:lnTo>
                  <a:lnTo>
                    <a:pt x="0" y="708"/>
                  </a:lnTo>
                  <a:lnTo>
                    <a:pt x="30" y="708"/>
                  </a:lnTo>
                  <a:lnTo>
                    <a:pt x="36" y="708"/>
                  </a:lnTo>
                  <a:lnTo>
                    <a:pt x="41" y="710"/>
                  </a:lnTo>
                  <a:lnTo>
                    <a:pt x="47" y="712"/>
                  </a:lnTo>
                  <a:lnTo>
                    <a:pt x="51" y="717"/>
                  </a:lnTo>
                  <a:lnTo>
                    <a:pt x="55" y="721"/>
                  </a:lnTo>
                  <a:lnTo>
                    <a:pt x="58" y="726"/>
                  </a:lnTo>
                  <a:lnTo>
                    <a:pt x="60" y="732"/>
                  </a:lnTo>
                  <a:lnTo>
                    <a:pt x="60" y="738"/>
                  </a:lnTo>
                  <a:lnTo>
                    <a:pt x="60" y="768"/>
                  </a:lnTo>
                  <a:lnTo>
                    <a:pt x="60" y="773"/>
                  </a:lnTo>
                  <a:lnTo>
                    <a:pt x="58" y="780"/>
                  </a:lnTo>
                  <a:lnTo>
                    <a:pt x="55" y="785"/>
                  </a:lnTo>
                  <a:lnTo>
                    <a:pt x="51" y="789"/>
                  </a:lnTo>
                  <a:lnTo>
                    <a:pt x="47" y="793"/>
                  </a:lnTo>
                  <a:lnTo>
                    <a:pt x="41" y="796"/>
                  </a:lnTo>
                  <a:lnTo>
                    <a:pt x="36" y="797"/>
                  </a:lnTo>
                  <a:lnTo>
                    <a:pt x="30" y="798"/>
                  </a:lnTo>
                  <a:lnTo>
                    <a:pt x="0" y="798"/>
                  </a:lnTo>
                  <a:lnTo>
                    <a:pt x="0" y="903"/>
                  </a:lnTo>
                  <a:lnTo>
                    <a:pt x="211" y="903"/>
                  </a:lnTo>
                  <a:lnTo>
                    <a:pt x="211" y="497"/>
                  </a:lnTo>
                  <a:lnTo>
                    <a:pt x="181" y="497"/>
                  </a:lnTo>
                  <a:lnTo>
                    <a:pt x="174" y="497"/>
                  </a:lnTo>
                  <a:lnTo>
                    <a:pt x="169" y="495"/>
                  </a:lnTo>
                  <a:lnTo>
                    <a:pt x="164" y="491"/>
                  </a:lnTo>
                  <a:lnTo>
                    <a:pt x="159" y="488"/>
                  </a:lnTo>
                  <a:lnTo>
                    <a:pt x="155" y="484"/>
                  </a:lnTo>
                  <a:lnTo>
                    <a:pt x="153" y="478"/>
                  </a:lnTo>
                  <a:lnTo>
                    <a:pt x="151" y="473"/>
                  </a:lnTo>
                  <a:lnTo>
                    <a:pt x="151" y="467"/>
                  </a:lnTo>
                  <a:lnTo>
                    <a:pt x="151" y="437"/>
                  </a:lnTo>
                  <a:lnTo>
                    <a:pt x="151" y="430"/>
                  </a:lnTo>
                  <a:lnTo>
                    <a:pt x="153" y="425"/>
                  </a:lnTo>
                  <a:lnTo>
                    <a:pt x="155" y="419"/>
                  </a:lnTo>
                  <a:lnTo>
                    <a:pt x="159" y="415"/>
                  </a:lnTo>
                  <a:lnTo>
                    <a:pt x="164" y="412"/>
                  </a:lnTo>
                  <a:lnTo>
                    <a:pt x="169" y="409"/>
                  </a:lnTo>
                  <a:lnTo>
                    <a:pt x="174" y="408"/>
                  </a:lnTo>
                  <a:lnTo>
                    <a:pt x="181" y="407"/>
                  </a:lnTo>
                  <a:lnTo>
                    <a:pt x="211" y="407"/>
                  </a:lnTo>
                  <a:lnTo>
                    <a:pt x="211" y="346"/>
                  </a:lnTo>
                  <a:lnTo>
                    <a:pt x="181" y="346"/>
                  </a:lnTo>
                  <a:lnTo>
                    <a:pt x="174" y="345"/>
                  </a:lnTo>
                  <a:lnTo>
                    <a:pt x="169" y="344"/>
                  </a:lnTo>
                  <a:lnTo>
                    <a:pt x="164" y="341"/>
                  </a:lnTo>
                  <a:lnTo>
                    <a:pt x="159" y="338"/>
                  </a:lnTo>
                  <a:lnTo>
                    <a:pt x="155" y="333"/>
                  </a:lnTo>
                  <a:lnTo>
                    <a:pt x="153" y="328"/>
                  </a:lnTo>
                  <a:lnTo>
                    <a:pt x="151" y="322"/>
                  </a:lnTo>
                  <a:lnTo>
                    <a:pt x="151" y="316"/>
                  </a:lnTo>
                  <a:lnTo>
                    <a:pt x="151" y="286"/>
                  </a:lnTo>
                  <a:lnTo>
                    <a:pt x="151" y="280"/>
                  </a:lnTo>
                  <a:lnTo>
                    <a:pt x="153" y="275"/>
                  </a:lnTo>
                  <a:lnTo>
                    <a:pt x="155" y="269"/>
                  </a:lnTo>
                  <a:lnTo>
                    <a:pt x="159" y="265"/>
                  </a:lnTo>
                  <a:lnTo>
                    <a:pt x="164" y="261"/>
                  </a:lnTo>
                  <a:lnTo>
                    <a:pt x="169" y="259"/>
                  </a:lnTo>
                  <a:lnTo>
                    <a:pt x="174" y="256"/>
                  </a:lnTo>
                  <a:lnTo>
                    <a:pt x="181" y="256"/>
                  </a:lnTo>
                  <a:lnTo>
                    <a:pt x="211" y="256"/>
                  </a:lnTo>
                  <a:lnTo>
                    <a:pt x="211" y="196"/>
                  </a:lnTo>
                  <a:lnTo>
                    <a:pt x="181" y="196"/>
                  </a:lnTo>
                  <a:lnTo>
                    <a:pt x="174" y="195"/>
                  </a:lnTo>
                  <a:lnTo>
                    <a:pt x="169" y="193"/>
                  </a:lnTo>
                  <a:lnTo>
                    <a:pt x="164" y="191"/>
                  </a:lnTo>
                  <a:lnTo>
                    <a:pt x="159" y="187"/>
                  </a:lnTo>
                  <a:lnTo>
                    <a:pt x="155" y="182"/>
                  </a:lnTo>
                  <a:lnTo>
                    <a:pt x="153" y="177"/>
                  </a:lnTo>
                  <a:lnTo>
                    <a:pt x="151" y="172"/>
                  </a:lnTo>
                  <a:lnTo>
                    <a:pt x="151" y="165"/>
                  </a:lnTo>
                  <a:lnTo>
                    <a:pt x="151" y="135"/>
                  </a:lnTo>
                  <a:lnTo>
                    <a:pt x="151" y="130"/>
                  </a:lnTo>
                  <a:lnTo>
                    <a:pt x="153" y="123"/>
                  </a:lnTo>
                  <a:lnTo>
                    <a:pt x="155" y="119"/>
                  </a:lnTo>
                  <a:lnTo>
                    <a:pt x="159" y="115"/>
                  </a:lnTo>
                  <a:lnTo>
                    <a:pt x="164" y="110"/>
                  </a:lnTo>
                  <a:lnTo>
                    <a:pt x="169" y="108"/>
                  </a:lnTo>
                  <a:lnTo>
                    <a:pt x="174" y="106"/>
                  </a:lnTo>
                  <a:lnTo>
                    <a:pt x="181" y="105"/>
                  </a:lnTo>
                  <a:lnTo>
                    <a:pt x="211" y="105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70" name="Forma Livre 326">
              <a:extLst>
                <a:ext uri="{FF2B5EF4-FFF2-40B4-BE49-F238E27FC236}">
                  <a16:creationId xmlns:a16="http://schemas.microsoft.com/office/drawing/2014/main" id="{505F0C26-0335-4A1D-AA0D-8C830A4F0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325" y="771525"/>
              <a:ext cx="68263" cy="287338"/>
            </a:xfrm>
            <a:custGeom>
              <a:avLst/>
              <a:gdLst>
                <a:gd name="T0" fmla="*/ 30 w 211"/>
                <a:gd name="T1" fmla="*/ 105 h 903"/>
                <a:gd name="T2" fmla="*/ 42 w 211"/>
                <a:gd name="T3" fmla="*/ 107 h 903"/>
                <a:gd name="T4" fmla="*/ 52 w 211"/>
                <a:gd name="T5" fmla="*/ 115 h 903"/>
                <a:gd name="T6" fmla="*/ 58 w 211"/>
                <a:gd name="T7" fmla="*/ 123 h 903"/>
                <a:gd name="T8" fmla="*/ 60 w 211"/>
                <a:gd name="T9" fmla="*/ 135 h 903"/>
                <a:gd name="T10" fmla="*/ 59 w 211"/>
                <a:gd name="T11" fmla="*/ 172 h 903"/>
                <a:gd name="T12" fmla="*/ 55 w 211"/>
                <a:gd name="T13" fmla="*/ 182 h 903"/>
                <a:gd name="T14" fmla="*/ 47 w 211"/>
                <a:gd name="T15" fmla="*/ 191 h 903"/>
                <a:gd name="T16" fmla="*/ 36 w 211"/>
                <a:gd name="T17" fmla="*/ 195 h 903"/>
                <a:gd name="T18" fmla="*/ 0 w 211"/>
                <a:gd name="T19" fmla="*/ 196 h 903"/>
                <a:gd name="T20" fmla="*/ 30 w 211"/>
                <a:gd name="T21" fmla="*/ 256 h 903"/>
                <a:gd name="T22" fmla="*/ 42 w 211"/>
                <a:gd name="T23" fmla="*/ 259 h 903"/>
                <a:gd name="T24" fmla="*/ 52 w 211"/>
                <a:gd name="T25" fmla="*/ 265 h 903"/>
                <a:gd name="T26" fmla="*/ 58 w 211"/>
                <a:gd name="T27" fmla="*/ 275 h 903"/>
                <a:gd name="T28" fmla="*/ 60 w 211"/>
                <a:gd name="T29" fmla="*/ 286 h 903"/>
                <a:gd name="T30" fmla="*/ 59 w 211"/>
                <a:gd name="T31" fmla="*/ 322 h 903"/>
                <a:gd name="T32" fmla="*/ 55 w 211"/>
                <a:gd name="T33" fmla="*/ 333 h 903"/>
                <a:gd name="T34" fmla="*/ 47 w 211"/>
                <a:gd name="T35" fmla="*/ 341 h 903"/>
                <a:gd name="T36" fmla="*/ 36 w 211"/>
                <a:gd name="T37" fmla="*/ 345 h 903"/>
                <a:gd name="T38" fmla="*/ 0 w 211"/>
                <a:gd name="T39" fmla="*/ 346 h 903"/>
                <a:gd name="T40" fmla="*/ 30 w 211"/>
                <a:gd name="T41" fmla="*/ 708 h 903"/>
                <a:gd name="T42" fmla="*/ 42 w 211"/>
                <a:gd name="T43" fmla="*/ 710 h 903"/>
                <a:gd name="T44" fmla="*/ 52 w 211"/>
                <a:gd name="T45" fmla="*/ 717 h 903"/>
                <a:gd name="T46" fmla="*/ 58 w 211"/>
                <a:gd name="T47" fmla="*/ 726 h 903"/>
                <a:gd name="T48" fmla="*/ 60 w 211"/>
                <a:gd name="T49" fmla="*/ 738 h 903"/>
                <a:gd name="T50" fmla="*/ 59 w 211"/>
                <a:gd name="T51" fmla="*/ 773 h 903"/>
                <a:gd name="T52" fmla="*/ 55 w 211"/>
                <a:gd name="T53" fmla="*/ 785 h 903"/>
                <a:gd name="T54" fmla="*/ 47 w 211"/>
                <a:gd name="T55" fmla="*/ 793 h 903"/>
                <a:gd name="T56" fmla="*/ 36 w 211"/>
                <a:gd name="T57" fmla="*/ 797 h 903"/>
                <a:gd name="T58" fmla="*/ 0 w 211"/>
                <a:gd name="T59" fmla="*/ 798 h 903"/>
                <a:gd name="T60" fmla="*/ 211 w 211"/>
                <a:gd name="T61" fmla="*/ 903 h 903"/>
                <a:gd name="T62" fmla="*/ 181 w 211"/>
                <a:gd name="T63" fmla="*/ 798 h 903"/>
                <a:gd name="T64" fmla="*/ 169 w 211"/>
                <a:gd name="T65" fmla="*/ 796 h 903"/>
                <a:gd name="T66" fmla="*/ 159 w 211"/>
                <a:gd name="T67" fmla="*/ 789 h 903"/>
                <a:gd name="T68" fmla="*/ 153 w 211"/>
                <a:gd name="T69" fmla="*/ 780 h 903"/>
                <a:gd name="T70" fmla="*/ 151 w 211"/>
                <a:gd name="T71" fmla="*/ 768 h 903"/>
                <a:gd name="T72" fmla="*/ 152 w 211"/>
                <a:gd name="T73" fmla="*/ 732 h 903"/>
                <a:gd name="T74" fmla="*/ 156 w 211"/>
                <a:gd name="T75" fmla="*/ 721 h 903"/>
                <a:gd name="T76" fmla="*/ 164 w 211"/>
                <a:gd name="T77" fmla="*/ 713 h 903"/>
                <a:gd name="T78" fmla="*/ 175 w 211"/>
                <a:gd name="T79" fmla="*/ 708 h 903"/>
                <a:gd name="T80" fmla="*/ 211 w 211"/>
                <a:gd name="T81" fmla="*/ 708 h 903"/>
                <a:gd name="T82" fmla="*/ 181 w 211"/>
                <a:gd name="T83" fmla="*/ 648 h 903"/>
                <a:gd name="T84" fmla="*/ 169 w 211"/>
                <a:gd name="T85" fmla="*/ 645 h 903"/>
                <a:gd name="T86" fmla="*/ 159 w 211"/>
                <a:gd name="T87" fmla="*/ 638 h 903"/>
                <a:gd name="T88" fmla="*/ 153 w 211"/>
                <a:gd name="T89" fmla="*/ 629 h 903"/>
                <a:gd name="T90" fmla="*/ 151 w 211"/>
                <a:gd name="T91" fmla="*/ 618 h 903"/>
                <a:gd name="T92" fmla="*/ 152 w 211"/>
                <a:gd name="T93" fmla="*/ 581 h 903"/>
                <a:gd name="T94" fmla="*/ 156 w 211"/>
                <a:gd name="T95" fmla="*/ 571 h 903"/>
                <a:gd name="T96" fmla="*/ 164 w 211"/>
                <a:gd name="T97" fmla="*/ 562 h 903"/>
                <a:gd name="T98" fmla="*/ 175 w 211"/>
                <a:gd name="T99" fmla="*/ 558 h 903"/>
                <a:gd name="T100" fmla="*/ 211 w 211"/>
                <a:gd name="T101" fmla="*/ 557 h 903"/>
                <a:gd name="T102" fmla="*/ 181 w 211"/>
                <a:gd name="T103" fmla="*/ 196 h 903"/>
                <a:gd name="T104" fmla="*/ 169 w 211"/>
                <a:gd name="T105" fmla="*/ 193 h 903"/>
                <a:gd name="T106" fmla="*/ 159 w 211"/>
                <a:gd name="T107" fmla="*/ 187 h 903"/>
                <a:gd name="T108" fmla="*/ 153 w 211"/>
                <a:gd name="T109" fmla="*/ 177 h 903"/>
                <a:gd name="T110" fmla="*/ 151 w 211"/>
                <a:gd name="T111" fmla="*/ 165 h 903"/>
                <a:gd name="T112" fmla="*/ 152 w 211"/>
                <a:gd name="T113" fmla="*/ 130 h 903"/>
                <a:gd name="T114" fmla="*/ 156 w 211"/>
                <a:gd name="T115" fmla="*/ 119 h 903"/>
                <a:gd name="T116" fmla="*/ 164 w 211"/>
                <a:gd name="T117" fmla="*/ 110 h 903"/>
                <a:gd name="T118" fmla="*/ 175 w 211"/>
                <a:gd name="T119" fmla="*/ 106 h 903"/>
                <a:gd name="T120" fmla="*/ 211 w 211"/>
                <a:gd name="T121" fmla="*/ 105 h 903"/>
                <a:gd name="T122" fmla="*/ 0 w 211"/>
                <a:gd name="T12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903">
                  <a:moveTo>
                    <a:pt x="0" y="105"/>
                  </a:moveTo>
                  <a:lnTo>
                    <a:pt x="30" y="105"/>
                  </a:lnTo>
                  <a:lnTo>
                    <a:pt x="36" y="106"/>
                  </a:lnTo>
                  <a:lnTo>
                    <a:pt x="42" y="107"/>
                  </a:lnTo>
                  <a:lnTo>
                    <a:pt x="47" y="110"/>
                  </a:lnTo>
                  <a:lnTo>
                    <a:pt x="52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59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59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2" y="187"/>
                  </a:lnTo>
                  <a:lnTo>
                    <a:pt x="47" y="191"/>
                  </a:lnTo>
                  <a:lnTo>
                    <a:pt x="42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256"/>
                  </a:lnTo>
                  <a:lnTo>
                    <a:pt x="30" y="256"/>
                  </a:lnTo>
                  <a:lnTo>
                    <a:pt x="36" y="256"/>
                  </a:lnTo>
                  <a:lnTo>
                    <a:pt x="42" y="259"/>
                  </a:lnTo>
                  <a:lnTo>
                    <a:pt x="47" y="261"/>
                  </a:lnTo>
                  <a:lnTo>
                    <a:pt x="52" y="265"/>
                  </a:lnTo>
                  <a:lnTo>
                    <a:pt x="55" y="269"/>
                  </a:lnTo>
                  <a:lnTo>
                    <a:pt x="58" y="275"/>
                  </a:lnTo>
                  <a:lnTo>
                    <a:pt x="59" y="280"/>
                  </a:lnTo>
                  <a:lnTo>
                    <a:pt x="60" y="286"/>
                  </a:lnTo>
                  <a:lnTo>
                    <a:pt x="60" y="316"/>
                  </a:lnTo>
                  <a:lnTo>
                    <a:pt x="59" y="322"/>
                  </a:lnTo>
                  <a:lnTo>
                    <a:pt x="58" y="328"/>
                  </a:lnTo>
                  <a:lnTo>
                    <a:pt x="55" y="333"/>
                  </a:lnTo>
                  <a:lnTo>
                    <a:pt x="52" y="338"/>
                  </a:lnTo>
                  <a:lnTo>
                    <a:pt x="47" y="341"/>
                  </a:lnTo>
                  <a:lnTo>
                    <a:pt x="42" y="344"/>
                  </a:lnTo>
                  <a:lnTo>
                    <a:pt x="36" y="345"/>
                  </a:lnTo>
                  <a:lnTo>
                    <a:pt x="30" y="346"/>
                  </a:lnTo>
                  <a:lnTo>
                    <a:pt x="0" y="346"/>
                  </a:lnTo>
                  <a:lnTo>
                    <a:pt x="0" y="708"/>
                  </a:lnTo>
                  <a:lnTo>
                    <a:pt x="30" y="708"/>
                  </a:lnTo>
                  <a:lnTo>
                    <a:pt x="36" y="708"/>
                  </a:lnTo>
                  <a:lnTo>
                    <a:pt x="42" y="710"/>
                  </a:lnTo>
                  <a:lnTo>
                    <a:pt x="47" y="712"/>
                  </a:lnTo>
                  <a:lnTo>
                    <a:pt x="52" y="717"/>
                  </a:lnTo>
                  <a:lnTo>
                    <a:pt x="55" y="721"/>
                  </a:lnTo>
                  <a:lnTo>
                    <a:pt x="58" y="726"/>
                  </a:lnTo>
                  <a:lnTo>
                    <a:pt x="59" y="732"/>
                  </a:lnTo>
                  <a:lnTo>
                    <a:pt x="60" y="738"/>
                  </a:lnTo>
                  <a:lnTo>
                    <a:pt x="60" y="768"/>
                  </a:lnTo>
                  <a:lnTo>
                    <a:pt x="59" y="773"/>
                  </a:lnTo>
                  <a:lnTo>
                    <a:pt x="58" y="780"/>
                  </a:lnTo>
                  <a:lnTo>
                    <a:pt x="55" y="785"/>
                  </a:lnTo>
                  <a:lnTo>
                    <a:pt x="52" y="789"/>
                  </a:lnTo>
                  <a:lnTo>
                    <a:pt x="47" y="793"/>
                  </a:lnTo>
                  <a:lnTo>
                    <a:pt x="42" y="796"/>
                  </a:lnTo>
                  <a:lnTo>
                    <a:pt x="36" y="797"/>
                  </a:lnTo>
                  <a:lnTo>
                    <a:pt x="30" y="798"/>
                  </a:lnTo>
                  <a:lnTo>
                    <a:pt x="0" y="798"/>
                  </a:lnTo>
                  <a:lnTo>
                    <a:pt x="0" y="903"/>
                  </a:lnTo>
                  <a:lnTo>
                    <a:pt x="211" y="903"/>
                  </a:lnTo>
                  <a:lnTo>
                    <a:pt x="211" y="798"/>
                  </a:lnTo>
                  <a:lnTo>
                    <a:pt x="181" y="798"/>
                  </a:lnTo>
                  <a:lnTo>
                    <a:pt x="175" y="797"/>
                  </a:lnTo>
                  <a:lnTo>
                    <a:pt x="169" y="796"/>
                  </a:lnTo>
                  <a:lnTo>
                    <a:pt x="164" y="793"/>
                  </a:lnTo>
                  <a:lnTo>
                    <a:pt x="159" y="789"/>
                  </a:lnTo>
                  <a:lnTo>
                    <a:pt x="156" y="785"/>
                  </a:lnTo>
                  <a:lnTo>
                    <a:pt x="153" y="780"/>
                  </a:lnTo>
                  <a:lnTo>
                    <a:pt x="152" y="774"/>
                  </a:lnTo>
                  <a:lnTo>
                    <a:pt x="151" y="768"/>
                  </a:lnTo>
                  <a:lnTo>
                    <a:pt x="151" y="738"/>
                  </a:lnTo>
                  <a:lnTo>
                    <a:pt x="152" y="732"/>
                  </a:lnTo>
                  <a:lnTo>
                    <a:pt x="153" y="726"/>
                  </a:lnTo>
                  <a:lnTo>
                    <a:pt x="156" y="721"/>
                  </a:lnTo>
                  <a:lnTo>
                    <a:pt x="159" y="717"/>
                  </a:lnTo>
                  <a:lnTo>
                    <a:pt x="164" y="713"/>
                  </a:lnTo>
                  <a:lnTo>
                    <a:pt x="169" y="710"/>
                  </a:lnTo>
                  <a:lnTo>
                    <a:pt x="175" y="708"/>
                  </a:lnTo>
                  <a:lnTo>
                    <a:pt x="181" y="708"/>
                  </a:lnTo>
                  <a:lnTo>
                    <a:pt x="211" y="708"/>
                  </a:lnTo>
                  <a:lnTo>
                    <a:pt x="211" y="648"/>
                  </a:lnTo>
                  <a:lnTo>
                    <a:pt x="181" y="648"/>
                  </a:lnTo>
                  <a:lnTo>
                    <a:pt x="175" y="647"/>
                  </a:lnTo>
                  <a:lnTo>
                    <a:pt x="169" y="645"/>
                  </a:lnTo>
                  <a:lnTo>
                    <a:pt x="164" y="643"/>
                  </a:lnTo>
                  <a:lnTo>
                    <a:pt x="159" y="638"/>
                  </a:lnTo>
                  <a:lnTo>
                    <a:pt x="156" y="634"/>
                  </a:lnTo>
                  <a:lnTo>
                    <a:pt x="153" y="629"/>
                  </a:lnTo>
                  <a:lnTo>
                    <a:pt x="152" y="623"/>
                  </a:lnTo>
                  <a:lnTo>
                    <a:pt x="151" y="618"/>
                  </a:lnTo>
                  <a:lnTo>
                    <a:pt x="151" y="587"/>
                  </a:lnTo>
                  <a:lnTo>
                    <a:pt x="152" y="581"/>
                  </a:lnTo>
                  <a:lnTo>
                    <a:pt x="153" y="576"/>
                  </a:lnTo>
                  <a:lnTo>
                    <a:pt x="156" y="571"/>
                  </a:lnTo>
                  <a:lnTo>
                    <a:pt x="159" y="566"/>
                  </a:lnTo>
                  <a:lnTo>
                    <a:pt x="164" y="562"/>
                  </a:lnTo>
                  <a:lnTo>
                    <a:pt x="169" y="560"/>
                  </a:lnTo>
                  <a:lnTo>
                    <a:pt x="175" y="558"/>
                  </a:lnTo>
                  <a:lnTo>
                    <a:pt x="181" y="557"/>
                  </a:lnTo>
                  <a:lnTo>
                    <a:pt x="211" y="557"/>
                  </a:lnTo>
                  <a:lnTo>
                    <a:pt x="211" y="196"/>
                  </a:lnTo>
                  <a:lnTo>
                    <a:pt x="181" y="196"/>
                  </a:lnTo>
                  <a:lnTo>
                    <a:pt x="175" y="195"/>
                  </a:lnTo>
                  <a:lnTo>
                    <a:pt x="169" y="193"/>
                  </a:lnTo>
                  <a:lnTo>
                    <a:pt x="164" y="191"/>
                  </a:lnTo>
                  <a:lnTo>
                    <a:pt x="159" y="187"/>
                  </a:lnTo>
                  <a:lnTo>
                    <a:pt x="156" y="182"/>
                  </a:lnTo>
                  <a:lnTo>
                    <a:pt x="153" y="177"/>
                  </a:lnTo>
                  <a:lnTo>
                    <a:pt x="152" y="172"/>
                  </a:lnTo>
                  <a:lnTo>
                    <a:pt x="151" y="165"/>
                  </a:lnTo>
                  <a:lnTo>
                    <a:pt x="151" y="135"/>
                  </a:lnTo>
                  <a:lnTo>
                    <a:pt x="152" y="130"/>
                  </a:lnTo>
                  <a:lnTo>
                    <a:pt x="153" y="123"/>
                  </a:lnTo>
                  <a:lnTo>
                    <a:pt x="156" y="119"/>
                  </a:lnTo>
                  <a:lnTo>
                    <a:pt x="159" y="115"/>
                  </a:lnTo>
                  <a:lnTo>
                    <a:pt x="164" y="110"/>
                  </a:lnTo>
                  <a:lnTo>
                    <a:pt x="169" y="108"/>
                  </a:lnTo>
                  <a:lnTo>
                    <a:pt x="175" y="106"/>
                  </a:lnTo>
                  <a:lnTo>
                    <a:pt x="181" y="105"/>
                  </a:lnTo>
                  <a:lnTo>
                    <a:pt x="211" y="105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71" name="Forma Livre 327">
              <a:extLst>
                <a:ext uri="{FF2B5EF4-FFF2-40B4-BE49-F238E27FC236}">
                  <a16:creationId xmlns:a16="http://schemas.microsoft.com/office/drawing/2014/main" id="{EE66CB30-F704-45C9-BA83-17BA7DC13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313" y="771525"/>
              <a:ext cx="61913" cy="287338"/>
            </a:xfrm>
            <a:custGeom>
              <a:avLst/>
              <a:gdLst>
                <a:gd name="T0" fmla="*/ 0 w 195"/>
                <a:gd name="T1" fmla="*/ 0 h 903"/>
                <a:gd name="T2" fmla="*/ 30 w 195"/>
                <a:gd name="T3" fmla="*/ 105 h 903"/>
                <a:gd name="T4" fmla="*/ 42 w 195"/>
                <a:gd name="T5" fmla="*/ 107 h 903"/>
                <a:gd name="T6" fmla="*/ 51 w 195"/>
                <a:gd name="T7" fmla="*/ 115 h 903"/>
                <a:gd name="T8" fmla="*/ 58 w 195"/>
                <a:gd name="T9" fmla="*/ 123 h 903"/>
                <a:gd name="T10" fmla="*/ 60 w 195"/>
                <a:gd name="T11" fmla="*/ 135 h 903"/>
                <a:gd name="T12" fmla="*/ 59 w 195"/>
                <a:gd name="T13" fmla="*/ 172 h 903"/>
                <a:gd name="T14" fmla="*/ 55 w 195"/>
                <a:gd name="T15" fmla="*/ 182 h 903"/>
                <a:gd name="T16" fmla="*/ 47 w 195"/>
                <a:gd name="T17" fmla="*/ 191 h 903"/>
                <a:gd name="T18" fmla="*/ 36 w 195"/>
                <a:gd name="T19" fmla="*/ 195 h 903"/>
                <a:gd name="T20" fmla="*/ 0 w 195"/>
                <a:gd name="T21" fmla="*/ 196 h 903"/>
                <a:gd name="T22" fmla="*/ 30 w 195"/>
                <a:gd name="T23" fmla="*/ 256 h 903"/>
                <a:gd name="T24" fmla="*/ 42 w 195"/>
                <a:gd name="T25" fmla="*/ 259 h 903"/>
                <a:gd name="T26" fmla="*/ 51 w 195"/>
                <a:gd name="T27" fmla="*/ 265 h 903"/>
                <a:gd name="T28" fmla="*/ 58 w 195"/>
                <a:gd name="T29" fmla="*/ 275 h 903"/>
                <a:gd name="T30" fmla="*/ 60 w 195"/>
                <a:gd name="T31" fmla="*/ 286 h 903"/>
                <a:gd name="T32" fmla="*/ 59 w 195"/>
                <a:gd name="T33" fmla="*/ 322 h 903"/>
                <a:gd name="T34" fmla="*/ 55 w 195"/>
                <a:gd name="T35" fmla="*/ 333 h 903"/>
                <a:gd name="T36" fmla="*/ 47 w 195"/>
                <a:gd name="T37" fmla="*/ 341 h 903"/>
                <a:gd name="T38" fmla="*/ 36 w 195"/>
                <a:gd name="T39" fmla="*/ 345 h 903"/>
                <a:gd name="T40" fmla="*/ 0 w 195"/>
                <a:gd name="T41" fmla="*/ 346 h 903"/>
                <a:gd name="T42" fmla="*/ 30 w 195"/>
                <a:gd name="T43" fmla="*/ 407 h 903"/>
                <a:gd name="T44" fmla="*/ 42 w 195"/>
                <a:gd name="T45" fmla="*/ 409 h 903"/>
                <a:gd name="T46" fmla="*/ 51 w 195"/>
                <a:gd name="T47" fmla="*/ 415 h 903"/>
                <a:gd name="T48" fmla="*/ 58 w 195"/>
                <a:gd name="T49" fmla="*/ 425 h 903"/>
                <a:gd name="T50" fmla="*/ 60 w 195"/>
                <a:gd name="T51" fmla="*/ 437 h 903"/>
                <a:gd name="T52" fmla="*/ 59 w 195"/>
                <a:gd name="T53" fmla="*/ 473 h 903"/>
                <a:gd name="T54" fmla="*/ 55 w 195"/>
                <a:gd name="T55" fmla="*/ 484 h 903"/>
                <a:gd name="T56" fmla="*/ 47 w 195"/>
                <a:gd name="T57" fmla="*/ 491 h 903"/>
                <a:gd name="T58" fmla="*/ 36 w 195"/>
                <a:gd name="T59" fmla="*/ 497 h 903"/>
                <a:gd name="T60" fmla="*/ 0 w 195"/>
                <a:gd name="T61" fmla="*/ 497 h 903"/>
                <a:gd name="T62" fmla="*/ 180 w 195"/>
                <a:gd name="T63" fmla="*/ 903 h 903"/>
                <a:gd name="T64" fmla="*/ 187 w 195"/>
                <a:gd name="T65" fmla="*/ 902 h 903"/>
                <a:gd name="T66" fmla="*/ 191 w 195"/>
                <a:gd name="T67" fmla="*/ 899 h 903"/>
                <a:gd name="T68" fmla="*/ 194 w 195"/>
                <a:gd name="T69" fmla="*/ 895 h 903"/>
                <a:gd name="T70" fmla="*/ 195 w 195"/>
                <a:gd name="T71" fmla="*/ 888 h 903"/>
                <a:gd name="T72" fmla="*/ 195 w 195"/>
                <a:gd name="T73" fmla="*/ 12 h 903"/>
                <a:gd name="T74" fmla="*/ 193 w 195"/>
                <a:gd name="T75" fmla="*/ 6 h 903"/>
                <a:gd name="T76" fmla="*/ 189 w 195"/>
                <a:gd name="T77" fmla="*/ 2 h 903"/>
                <a:gd name="T78" fmla="*/ 183 w 195"/>
                <a:gd name="T79" fmla="*/ 0 h 903"/>
                <a:gd name="T80" fmla="*/ 180 w 195"/>
                <a:gd name="T81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5" h="903">
                  <a:moveTo>
                    <a:pt x="180" y="0"/>
                  </a:moveTo>
                  <a:lnTo>
                    <a:pt x="0" y="0"/>
                  </a:lnTo>
                  <a:lnTo>
                    <a:pt x="0" y="105"/>
                  </a:lnTo>
                  <a:lnTo>
                    <a:pt x="30" y="105"/>
                  </a:lnTo>
                  <a:lnTo>
                    <a:pt x="36" y="106"/>
                  </a:lnTo>
                  <a:lnTo>
                    <a:pt x="42" y="107"/>
                  </a:lnTo>
                  <a:lnTo>
                    <a:pt x="47" y="110"/>
                  </a:lnTo>
                  <a:lnTo>
                    <a:pt x="51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59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59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1" y="187"/>
                  </a:lnTo>
                  <a:lnTo>
                    <a:pt x="47" y="191"/>
                  </a:lnTo>
                  <a:lnTo>
                    <a:pt x="42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256"/>
                  </a:lnTo>
                  <a:lnTo>
                    <a:pt x="30" y="256"/>
                  </a:lnTo>
                  <a:lnTo>
                    <a:pt x="36" y="256"/>
                  </a:lnTo>
                  <a:lnTo>
                    <a:pt x="42" y="259"/>
                  </a:lnTo>
                  <a:lnTo>
                    <a:pt x="47" y="261"/>
                  </a:lnTo>
                  <a:lnTo>
                    <a:pt x="51" y="265"/>
                  </a:lnTo>
                  <a:lnTo>
                    <a:pt x="55" y="269"/>
                  </a:lnTo>
                  <a:lnTo>
                    <a:pt x="58" y="275"/>
                  </a:lnTo>
                  <a:lnTo>
                    <a:pt x="59" y="280"/>
                  </a:lnTo>
                  <a:lnTo>
                    <a:pt x="60" y="286"/>
                  </a:lnTo>
                  <a:lnTo>
                    <a:pt x="60" y="316"/>
                  </a:lnTo>
                  <a:lnTo>
                    <a:pt x="59" y="322"/>
                  </a:lnTo>
                  <a:lnTo>
                    <a:pt x="58" y="328"/>
                  </a:lnTo>
                  <a:lnTo>
                    <a:pt x="55" y="333"/>
                  </a:lnTo>
                  <a:lnTo>
                    <a:pt x="51" y="338"/>
                  </a:lnTo>
                  <a:lnTo>
                    <a:pt x="47" y="341"/>
                  </a:lnTo>
                  <a:lnTo>
                    <a:pt x="42" y="344"/>
                  </a:lnTo>
                  <a:lnTo>
                    <a:pt x="36" y="345"/>
                  </a:lnTo>
                  <a:lnTo>
                    <a:pt x="30" y="346"/>
                  </a:lnTo>
                  <a:lnTo>
                    <a:pt x="0" y="346"/>
                  </a:lnTo>
                  <a:lnTo>
                    <a:pt x="0" y="407"/>
                  </a:lnTo>
                  <a:lnTo>
                    <a:pt x="30" y="407"/>
                  </a:lnTo>
                  <a:lnTo>
                    <a:pt x="36" y="408"/>
                  </a:lnTo>
                  <a:lnTo>
                    <a:pt x="42" y="409"/>
                  </a:lnTo>
                  <a:lnTo>
                    <a:pt x="47" y="412"/>
                  </a:lnTo>
                  <a:lnTo>
                    <a:pt x="51" y="415"/>
                  </a:lnTo>
                  <a:lnTo>
                    <a:pt x="55" y="419"/>
                  </a:lnTo>
                  <a:lnTo>
                    <a:pt x="58" y="425"/>
                  </a:lnTo>
                  <a:lnTo>
                    <a:pt x="59" y="430"/>
                  </a:lnTo>
                  <a:lnTo>
                    <a:pt x="60" y="437"/>
                  </a:lnTo>
                  <a:lnTo>
                    <a:pt x="60" y="467"/>
                  </a:lnTo>
                  <a:lnTo>
                    <a:pt x="59" y="473"/>
                  </a:lnTo>
                  <a:lnTo>
                    <a:pt x="58" y="478"/>
                  </a:lnTo>
                  <a:lnTo>
                    <a:pt x="55" y="484"/>
                  </a:lnTo>
                  <a:lnTo>
                    <a:pt x="51" y="488"/>
                  </a:lnTo>
                  <a:lnTo>
                    <a:pt x="47" y="491"/>
                  </a:lnTo>
                  <a:lnTo>
                    <a:pt x="42" y="495"/>
                  </a:lnTo>
                  <a:lnTo>
                    <a:pt x="36" y="497"/>
                  </a:lnTo>
                  <a:lnTo>
                    <a:pt x="30" y="497"/>
                  </a:lnTo>
                  <a:lnTo>
                    <a:pt x="0" y="497"/>
                  </a:lnTo>
                  <a:lnTo>
                    <a:pt x="0" y="903"/>
                  </a:lnTo>
                  <a:lnTo>
                    <a:pt x="180" y="903"/>
                  </a:lnTo>
                  <a:lnTo>
                    <a:pt x="183" y="903"/>
                  </a:lnTo>
                  <a:lnTo>
                    <a:pt x="187" y="902"/>
                  </a:lnTo>
                  <a:lnTo>
                    <a:pt x="189" y="901"/>
                  </a:lnTo>
                  <a:lnTo>
                    <a:pt x="191" y="899"/>
                  </a:lnTo>
                  <a:lnTo>
                    <a:pt x="193" y="897"/>
                  </a:lnTo>
                  <a:lnTo>
                    <a:pt x="194" y="895"/>
                  </a:lnTo>
                  <a:lnTo>
                    <a:pt x="195" y="891"/>
                  </a:lnTo>
                  <a:lnTo>
                    <a:pt x="195" y="888"/>
                  </a:lnTo>
                  <a:lnTo>
                    <a:pt x="195" y="15"/>
                  </a:lnTo>
                  <a:lnTo>
                    <a:pt x="195" y="12"/>
                  </a:lnTo>
                  <a:lnTo>
                    <a:pt x="194" y="10"/>
                  </a:lnTo>
                  <a:lnTo>
                    <a:pt x="193" y="6"/>
                  </a:lnTo>
                  <a:lnTo>
                    <a:pt x="191" y="4"/>
                  </a:lnTo>
                  <a:lnTo>
                    <a:pt x="189" y="2"/>
                  </a:lnTo>
                  <a:lnTo>
                    <a:pt x="187" y="1"/>
                  </a:lnTo>
                  <a:lnTo>
                    <a:pt x="183" y="0"/>
                  </a:lnTo>
                  <a:lnTo>
                    <a:pt x="180" y="0"/>
                  </a:lnTo>
                  <a:lnTo>
                    <a:pt x="1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</p:grpSp>
      <p:sp>
        <p:nvSpPr>
          <p:cNvPr id="72" name="Forma Livre 2319" descr="Ícone de folha. ">
            <a:extLst>
              <a:ext uri="{FF2B5EF4-FFF2-40B4-BE49-F238E27FC236}">
                <a16:creationId xmlns:a16="http://schemas.microsoft.com/office/drawing/2014/main" id="{4C935A16-4F4C-4B17-B911-F1D554A088A8}"/>
              </a:ext>
            </a:extLst>
          </p:cNvPr>
          <p:cNvSpPr>
            <a:spLocks noEditPoints="1"/>
          </p:cNvSpPr>
          <p:nvPr/>
        </p:nvSpPr>
        <p:spPr bwMode="auto">
          <a:xfrm>
            <a:off x="10247928" y="2303513"/>
            <a:ext cx="367656" cy="367656"/>
          </a:xfrm>
          <a:custGeom>
            <a:avLst/>
            <a:gdLst>
              <a:gd name="T0" fmla="*/ 550 w 868"/>
              <a:gd name="T1" fmla="*/ 453 h 868"/>
              <a:gd name="T2" fmla="*/ 561 w 868"/>
              <a:gd name="T3" fmla="*/ 457 h 868"/>
              <a:gd name="T4" fmla="*/ 565 w 868"/>
              <a:gd name="T5" fmla="*/ 468 h 868"/>
              <a:gd name="T6" fmla="*/ 561 w 868"/>
              <a:gd name="T7" fmla="*/ 479 h 868"/>
              <a:gd name="T8" fmla="*/ 550 w 868"/>
              <a:gd name="T9" fmla="*/ 483 h 868"/>
              <a:gd name="T10" fmla="*/ 432 w 868"/>
              <a:gd name="T11" fmla="*/ 604 h 868"/>
              <a:gd name="T12" fmla="*/ 442 w 868"/>
              <a:gd name="T13" fmla="*/ 611 h 868"/>
              <a:gd name="T14" fmla="*/ 444 w 868"/>
              <a:gd name="T15" fmla="*/ 622 h 868"/>
              <a:gd name="T16" fmla="*/ 437 w 868"/>
              <a:gd name="T17" fmla="*/ 632 h 868"/>
              <a:gd name="T18" fmla="*/ 254 w 868"/>
              <a:gd name="T19" fmla="*/ 634 h 868"/>
              <a:gd name="T20" fmla="*/ 233 w 868"/>
              <a:gd name="T21" fmla="*/ 438 h 868"/>
              <a:gd name="T22" fmla="*/ 237 w 868"/>
              <a:gd name="T23" fmla="*/ 427 h 868"/>
              <a:gd name="T24" fmla="*/ 248 w 868"/>
              <a:gd name="T25" fmla="*/ 423 h 868"/>
              <a:gd name="T26" fmla="*/ 258 w 868"/>
              <a:gd name="T27" fmla="*/ 427 h 868"/>
              <a:gd name="T28" fmla="*/ 263 w 868"/>
              <a:gd name="T29" fmla="*/ 438 h 868"/>
              <a:gd name="T30" fmla="*/ 384 w 868"/>
              <a:gd name="T31" fmla="*/ 315 h 868"/>
              <a:gd name="T32" fmla="*/ 390 w 868"/>
              <a:gd name="T33" fmla="*/ 305 h 868"/>
              <a:gd name="T34" fmla="*/ 402 w 868"/>
              <a:gd name="T35" fmla="*/ 303 h 868"/>
              <a:gd name="T36" fmla="*/ 412 w 868"/>
              <a:gd name="T37" fmla="*/ 309 h 868"/>
              <a:gd name="T38" fmla="*/ 414 w 868"/>
              <a:gd name="T39" fmla="*/ 431 h 868"/>
              <a:gd name="T40" fmla="*/ 536 w 868"/>
              <a:gd name="T41" fmla="*/ 251 h 868"/>
              <a:gd name="T42" fmla="*/ 544 w 868"/>
              <a:gd name="T43" fmla="*/ 243 h 868"/>
              <a:gd name="T44" fmla="*/ 555 w 868"/>
              <a:gd name="T45" fmla="*/ 243 h 868"/>
              <a:gd name="T46" fmla="*/ 564 w 868"/>
              <a:gd name="T47" fmla="*/ 251 h 868"/>
              <a:gd name="T48" fmla="*/ 610 w 868"/>
              <a:gd name="T49" fmla="*/ 302 h 868"/>
              <a:gd name="T50" fmla="*/ 621 w 868"/>
              <a:gd name="T51" fmla="*/ 307 h 868"/>
              <a:gd name="T52" fmla="*/ 625 w 868"/>
              <a:gd name="T53" fmla="*/ 317 h 868"/>
              <a:gd name="T54" fmla="*/ 621 w 868"/>
              <a:gd name="T55" fmla="*/ 328 h 868"/>
              <a:gd name="T56" fmla="*/ 610 w 868"/>
              <a:gd name="T57" fmla="*/ 332 h 868"/>
              <a:gd name="T58" fmla="*/ 854 w 868"/>
              <a:gd name="T59" fmla="*/ 0 h 868"/>
              <a:gd name="T60" fmla="*/ 789 w 868"/>
              <a:gd name="T61" fmla="*/ 9 h 868"/>
              <a:gd name="T62" fmla="*/ 611 w 868"/>
              <a:gd name="T63" fmla="*/ 45 h 868"/>
              <a:gd name="T64" fmla="*/ 472 w 868"/>
              <a:gd name="T65" fmla="*/ 86 h 868"/>
              <a:gd name="T66" fmla="*/ 319 w 868"/>
              <a:gd name="T67" fmla="*/ 147 h 868"/>
              <a:gd name="T68" fmla="*/ 200 w 868"/>
              <a:gd name="T69" fmla="*/ 219 h 868"/>
              <a:gd name="T70" fmla="*/ 114 w 868"/>
              <a:gd name="T71" fmla="*/ 301 h 868"/>
              <a:gd name="T72" fmla="*/ 63 w 868"/>
              <a:gd name="T73" fmla="*/ 386 h 868"/>
              <a:gd name="T74" fmla="*/ 46 w 868"/>
              <a:gd name="T75" fmla="*/ 463 h 868"/>
              <a:gd name="T76" fmla="*/ 49 w 868"/>
              <a:gd name="T77" fmla="*/ 544 h 868"/>
              <a:gd name="T78" fmla="*/ 74 w 868"/>
              <a:gd name="T79" fmla="*/ 630 h 868"/>
              <a:gd name="T80" fmla="*/ 4 w 868"/>
              <a:gd name="T81" fmla="*/ 799 h 868"/>
              <a:gd name="T82" fmla="*/ 0 w 868"/>
              <a:gd name="T83" fmla="*/ 809 h 868"/>
              <a:gd name="T84" fmla="*/ 4 w 868"/>
              <a:gd name="T85" fmla="*/ 820 h 868"/>
              <a:gd name="T86" fmla="*/ 55 w 868"/>
              <a:gd name="T87" fmla="*/ 868 h 868"/>
              <a:gd name="T88" fmla="*/ 66 w 868"/>
              <a:gd name="T89" fmla="*/ 866 h 868"/>
              <a:gd name="T90" fmla="*/ 224 w 868"/>
              <a:gd name="T91" fmla="*/ 786 h 868"/>
              <a:gd name="T92" fmla="*/ 326 w 868"/>
              <a:gd name="T93" fmla="*/ 816 h 868"/>
              <a:gd name="T94" fmla="*/ 405 w 868"/>
              <a:gd name="T95" fmla="*/ 819 h 868"/>
              <a:gd name="T96" fmla="*/ 464 w 868"/>
              <a:gd name="T97" fmla="*/ 806 h 868"/>
              <a:gd name="T98" fmla="*/ 521 w 868"/>
              <a:gd name="T99" fmla="*/ 779 h 868"/>
              <a:gd name="T100" fmla="*/ 575 w 868"/>
              <a:gd name="T101" fmla="*/ 740 h 868"/>
              <a:gd name="T102" fmla="*/ 625 w 868"/>
              <a:gd name="T103" fmla="*/ 690 h 868"/>
              <a:gd name="T104" fmla="*/ 672 w 868"/>
              <a:gd name="T105" fmla="*/ 627 h 868"/>
              <a:gd name="T106" fmla="*/ 715 w 868"/>
              <a:gd name="T107" fmla="*/ 550 h 868"/>
              <a:gd name="T108" fmla="*/ 773 w 868"/>
              <a:gd name="T109" fmla="*/ 415 h 868"/>
              <a:gd name="T110" fmla="*/ 818 w 868"/>
              <a:gd name="T111" fmla="*/ 271 h 868"/>
              <a:gd name="T112" fmla="*/ 862 w 868"/>
              <a:gd name="T113" fmla="*/ 53 h 868"/>
              <a:gd name="T114" fmla="*/ 866 w 868"/>
              <a:gd name="T115" fmla="*/ 10 h 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68" h="868">
                <a:moveTo>
                  <a:pt x="610" y="332"/>
                </a:moveTo>
                <a:lnTo>
                  <a:pt x="557" y="332"/>
                </a:lnTo>
                <a:lnTo>
                  <a:pt x="435" y="453"/>
                </a:lnTo>
                <a:lnTo>
                  <a:pt x="550" y="453"/>
                </a:lnTo>
                <a:lnTo>
                  <a:pt x="553" y="453"/>
                </a:lnTo>
                <a:lnTo>
                  <a:pt x="555" y="454"/>
                </a:lnTo>
                <a:lnTo>
                  <a:pt x="559" y="456"/>
                </a:lnTo>
                <a:lnTo>
                  <a:pt x="561" y="457"/>
                </a:lnTo>
                <a:lnTo>
                  <a:pt x="563" y="460"/>
                </a:lnTo>
                <a:lnTo>
                  <a:pt x="564" y="463"/>
                </a:lnTo>
                <a:lnTo>
                  <a:pt x="565" y="466"/>
                </a:lnTo>
                <a:lnTo>
                  <a:pt x="565" y="468"/>
                </a:lnTo>
                <a:lnTo>
                  <a:pt x="565" y="471"/>
                </a:lnTo>
                <a:lnTo>
                  <a:pt x="564" y="474"/>
                </a:lnTo>
                <a:lnTo>
                  <a:pt x="563" y="476"/>
                </a:lnTo>
                <a:lnTo>
                  <a:pt x="561" y="479"/>
                </a:lnTo>
                <a:lnTo>
                  <a:pt x="559" y="481"/>
                </a:lnTo>
                <a:lnTo>
                  <a:pt x="555" y="482"/>
                </a:lnTo>
                <a:lnTo>
                  <a:pt x="553" y="483"/>
                </a:lnTo>
                <a:lnTo>
                  <a:pt x="550" y="483"/>
                </a:lnTo>
                <a:lnTo>
                  <a:pt x="405" y="483"/>
                </a:lnTo>
                <a:lnTo>
                  <a:pt x="284" y="604"/>
                </a:lnTo>
                <a:lnTo>
                  <a:pt x="429" y="604"/>
                </a:lnTo>
                <a:lnTo>
                  <a:pt x="432" y="604"/>
                </a:lnTo>
                <a:lnTo>
                  <a:pt x="435" y="605"/>
                </a:lnTo>
                <a:lnTo>
                  <a:pt x="437" y="607"/>
                </a:lnTo>
                <a:lnTo>
                  <a:pt x="440" y="608"/>
                </a:lnTo>
                <a:lnTo>
                  <a:pt x="442" y="611"/>
                </a:lnTo>
                <a:lnTo>
                  <a:pt x="443" y="614"/>
                </a:lnTo>
                <a:lnTo>
                  <a:pt x="444" y="616"/>
                </a:lnTo>
                <a:lnTo>
                  <a:pt x="444" y="619"/>
                </a:lnTo>
                <a:lnTo>
                  <a:pt x="444" y="622"/>
                </a:lnTo>
                <a:lnTo>
                  <a:pt x="443" y="626"/>
                </a:lnTo>
                <a:lnTo>
                  <a:pt x="442" y="628"/>
                </a:lnTo>
                <a:lnTo>
                  <a:pt x="440" y="630"/>
                </a:lnTo>
                <a:lnTo>
                  <a:pt x="437" y="632"/>
                </a:lnTo>
                <a:lnTo>
                  <a:pt x="435" y="633"/>
                </a:lnTo>
                <a:lnTo>
                  <a:pt x="432" y="634"/>
                </a:lnTo>
                <a:lnTo>
                  <a:pt x="429" y="634"/>
                </a:lnTo>
                <a:lnTo>
                  <a:pt x="254" y="634"/>
                </a:lnTo>
                <a:lnTo>
                  <a:pt x="58" y="830"/>
                </a:lnTo>
                <a:lnTo>
                  <a:pt x="36" y="809"/>
                </a:lnTo>
                <a:lnTo>
                  <a:pt x="233" y="613"/>
                </a:lnTo>
                <a:lnTo>
                  <a:pt x="233" y="438"/>
                </a:lnTo>
                <a:lnTo>
                  <a:pt x="233" y="435"/>
                </a:lnTo>
                <a:lnTo>
                  <a:pt x="234" y="433"/>
                </a:lnTo>
                <a:lnTo>
                  <a:pt x="236" y="429"/>
                </a:lnTo>
                <a:lnTo>
                  <a:pt x="237" y="427"/>
                </a:lnTo>
                <a:lnTo>
                  <a:pt x="239" y="426"/>
                </a:lnTo>
                <a:lnTo>
                  <a:pt x="242" y="424"/>
                </a:lnTo>
                <a:lnTo>
                  <a:pt x="244" y="423"/>
                </a:lnTo>
                <a:lnTo>
                  <a:pt x="248" y="423"/>
                </a:lnTo>
                <a:lnTo>
                  <a:pt x="251" y="423"/>
                </a:lnTo>
                <a:lnTo>
                  <a:pt x="254" y="424"/>
                </a:lnTo>
                <a:lnTo>
                  <a:pt x="256" y="426"/>
                </a:lnTo>
                <a:lnTo>
                  <a:pt x="258" y="427"/>
                </a:lnTo>
                <a:lnTo>
                  <a:pt x="261" y="429"/>
                </a:lnTo>
                <a:lnTo>
                  <a:pt x="262" y="433"/>
                </a:lnTo>
                <a:lnTo>
                  <a:pt x="263" y="435"/>
                </a:lnTo>
                <a:lnTo>
                  <a:pt x="263" y="438"/>
                </a:lnTo>
                <a:lnTo>
                  <a:pt x="263" y="583"/>
                </a:lnTo>
                <a:lnTo>
                  <a:pt x="384" y="463"/>
                </a:lnTo>
                <a:lnTo>
                  <a:pt x="384" y="317"/>
                </a:lnTo>
                <a:lnTo>
                  <a:pt x="384" y="315"/>
                </a:lnTo>
                <a:lnTo>
                  <a:pt x="385" y="311"/>
                </a:lnTo>
                <a:lnTo>
                  <a:pt x="386" y="309"/>
                </a:lnTo>
                <a:lnTo>
                  <a:pt x="388" y="307"/>
                </a:lnTo>
                <a:lnTo>
                  <a:pt x="390" y="305"/>
                </a:lnTo>
                <a:lnTo>
                  <a:pt x="393" y="303"/>
                </a:lnTo>
                <a:lnTo>
                  <a:pt x="396" y="303"/>
                </a:lnTo>
                <a:lnTo>
                  <a:pt x="399" y="302"/>
                </a:lnTo>
                <a:lnTo>
                  <a:pt x="402" y="303"/>
                </a:lnTo>
                <a:lnTo>
                  <a:pt x="405" y="303"/>
                </a:lnTo>
                <a:lnTo>
                  <a:pt x="407" y="305"/>
                </a:lnTo>
                <a:lnTo>
                  <a:pt x="410" y="307"/>
                </a:lnTo>
                <a:lnTo>
                  <a:pt x="412" y="309"/>
                </a:lnTo>
                <a:lnTo>
                  <a:pt x="413" y="311"/>
                </a:lnTo>
                <a:lnTo>
                  <a:pt x="414" y="315"/>
                </a:lnTo>
                <a:lnTo>
                  <a:pt x="414" y="317"/>
                </a:lnTo>
                <a:lnTo>
                  <a:pt x="414" y="431"/>
                </a:lnTo>
                <a:lnTo>
                  <a:pt x="535" y="311"/>
                </a:lnTo>
                <a:lnTo>
                  <a:pt x="535" y="257"/>
                </a:lnTo>
                <a:lnTo>
                  <a:pt x="535" y="253"/>
                </a:lnTo>
                <a:lnTo>
                  <a:pt x="536" y="251"/>
                </a:lnTo>
                <a:lnTo>
                  <a:pt x="537" y="248"/>
                </a:lnTo>
                <a:lnTo>
                  <a:pt x="539" y="246"/>
                </a:lnTo>
                <a:lnTo>
                  <a:pt x="542" y="245"/>
                </a:lnTo>
                <a:lnTo>
                  <a:pt x="544" y="243"/>
                </a:lnTo>
                <a:lnTo>
                  <a:pt x="547" y="242"/>
                </a:lnTo>
                <a:lnTo>
                  <a:pt x="550" y="242"/>
                </a:lnTo>
                <a:lnTo>
                  <a:pt x="553" y="242"/>
                </a:lnTo>
                <a:lnTo>
                  <a:pt x="555" y="243"/>
                </a:lnTo>
                <a:lnTo>
                  <a:pt x="559" y="245"/>
                </a:lnTo>
                <a:lnTo>
                  <a:pt x="561" y="246"/>
                </a:lnTo>
                <a:lnTo>
                  <a:pt x="563" y="248"/>
                </a:lnTo>
                <a:lnTo>
                  <a:pt x="564" y="251"/>
                </a:lnTo>
                <a:lnTo>
                  <a:pt x="565" y="253"/>
                </a:lnTo>
                <a:lnTo>
                  <a:pt x="565" y="257"/>
                </a:lnTo>
                <a:lnTo>
                  <a:pt x="565" y="302"/>
                </a:lnTo>
                <a:lnTo>
                  <a:pt x="610" y="302"/>
                </a:lnTo>
                <a:lnTo>
                  <a:pt x="613" y="303"/>
                </a:lnTo>
                <a:lnTo>
                  <a:pt x="617" y="303"/>
                </a:lnTo>
                <a:lnTo>
                  <a:pt x="619" y="305"/>
                </a:lnTo>
                <a:lnTo>
                  <a:pt x="621" y="307"/>
                </a:lnTo>
                <a:lnTo>
                  <a:pt x="623" y="309"/>
                </a:lnTo>
                <a:lnTo>
                  <a:pt x="624" y="311"/>
                </a:lnTo>
                <a:lnTo>
                  <a:pt x="625" y="315"/>
                </a:lnTo>
                <a:lnTo>
                  <a:pt x="625" y="317"/>
                </a:lnTo>
                <a:lnTo>
                  <a:pt x="625" y="320"/>
                </a:lnTo>
                <a:lnTo>
                  <a:pt x="624" y="323"/>
                </a:lnTo>
                <a:lnTo>
                  <a:pt x="623" y="326"/>
                </a:lnTo>
                <a:lnTo>
                  <a:pt x="621" y="328"/>
                </a:lnTo>
                <a:lnTo>
                  <a:pt x="619" y="330"/>
                </a:lnTo>
                <a:lnTo>
                  <a:pt x="617" y="331"/>
                </a:lnTo>
                <a:lnTo>
                  <a:pt x="613" y="332"/>
                </a:lnTo>
                <a:lnTo>
                  <a:pt x="610" y="332"/>
                </a:lnTo>
                <a:close/>
                <a:moveTo>
                  <a:pt x="863" y="5"/>
                </a:moveTo>
                <a:lnTo>
                  <a:pt x="860" y="3"/>
                </a:lnTo>
                <a:lnTo>
                  <a:pt x="857" y="1"/>
                </a:lnTo>
                <a:lnTo>
                  <a:pt x="854" y="0"/>
                </a:lnTo>
                <a:lnTo>
                  <a:pt x="850" y="0"/>
                </a:lnTo>
                <a:lnTo>
                  <a:pt x="843" y="1"/>
                </a:lnTo>
                <a:lnTo>
                  <a:pt x="821" y="5"/>
                </a:lnTo>
                <a:lnTo>
                  <a:pt x="789" y="9"/>
                </a:lnTo>
                <a:lnTo>
                  <a:pt x="747" y="16"/>
                </a:lnTo>
                <a:lnTo>
                  <a:pt x="697" y="26"/>
                </a:lnTo>
                <a:lnTo>
                  <a:pt x="641" y="38"/>
                </a:lnTo>
                <a:lnTo>
                  <a:pt x="611" y="45"/>
                </a:lnTo>
                <a:lnTo>
                  <a:pt x="580" y="54"/>
                </a:lnTo>
                <a:lnTo>
                  <a:pt x="548" y="63"/>
                </a:lnTo>
                <a:lnTo>
                  <a:pt x="516" y="72"/>
                </a:lnTo>
                <a:lnTo>
                  <a:pt x="472" y="86"/>
                </a:lnTo>
                <a:lnTo>
                  <a:pt x="431" y="100"/>
                </a:lnTo>
                <a:lnTo>
                  <a:pt x="391" y="115"/>
                </a:lnTo>
                <a:lnTo>
                  <a:pt x="355" y="131"/>
                </a:lnTo>
                <a:lnTo>
                  <a:pt x="319" y="147"/>
                </a:lnTo>
                <a:lnTo>
                  <a:pt x="286" y="164"/>
                </a:lnTo>
                <a:lnTo>
                  <a:pt x="256" y="182"/>
                </a:lnTo>
                <a:lnTo>
                  <a:pt x="227" y="200"/>
                </a:lnTo>
                <a:lnTo>
                  <a:pt x="200" y="219"/>
                </a:lnTo>
                <a:lnTo>
                  <a:pt x="176" y="238"/>
                </a:lnTo>
                <a:lnTo>
                  <a:pt x="153" y="259"/>
                </a:lnTo>
                <a:lnTo>
                  <a:pt x="133" y="279"/>
                </a:lnTo>
                <a:lnTo>
                  <a:pt x="114" y="301"/>
                </a:lnTo>
                <a:lnTo>
                  <a:pt x="97" y="323"/>
                </a:lnTo>
                <a:lnTo>
                  <a:pt x="84" y="346"/>
                </a:lnTo>
                <a:lnTo>
                  <a:pt x="72" y="368"/>
                </a:lnTo>
                <a:lnTo>
                  <a:pt x="63" y="386"/>
                </a:lnTo>
                <a:lnTo>
                  <a:pt x="57" y="406"/>
                </a:lnTo>
                <a:lnTo>
                  <a:pt x="51" y="424"/>
                </a:lnTo>
                <a:lnTo>
                  <a:pt x="48" y="443"/>
                </a:lnTo>
                <a:lnTo>
                  <a:pt x="46" y="463"/>
                </a:lnTo>
                <a:lnTo>
                  <a:pt x="44" y="483"/>
                </a:lnTo>
                <a:lnTo>
                  <a:pt x="45" y="503"/>
                </a:lnTo>
                <a:lnTo>
                  <a:pt x="46" y="524"/>
                </a:lnTo>
                <a:lnTo>
                  <a:pt x="49" y="544"/>
                </a:lnTo>
                <a:lnTo>
                  <a:pt x="54" y="564"/>
                </a:lnTo>
                <a:lnTo>
                  <a:pt x="59" y="586"/>
                </a:lnTo>
                <a:lnTo>
                  <a:pt x="65" y="607"/>
                </a:lnTo>
                <a:lnTo>
                  <a:pt x="74" y="630"/>
                </a:lnTo>
                <a:lnTo>
                  <a:pt x="84" y="651"/>
                </a:lnTo>
                <a:lnTo>
                  <a:pt x="94" y="674"/>
                </a:lnTo>
                <a:lnTo>
                  <a:pt x="107" y="696"/>
                </a:lnTo>
                <a:lnTo>
                  <a:pt x="4" y="799"/>
                </a:lnTo>
                <a:lnTo>
                  <a:pt x="2" y="801"/>
                </a:lnTo>
                <a:lnTo>
                  <a:pt x="1" y="804"/>
                </a:lnTo>
                <a:lnTo>
                  <a:pt x="0" y="807"/>
                </a:lnTo>
                <a:lnTo>
                  <a:pt x="0" y="809"/>
                </a:lnTo>
                <a:lnTo>
                  <a:pt x="0" y="812"/>
                </a:lnTo>
                <a:lnTo>
                  <a:pt x="1" y="815"/>
                </a:lnTo>
                <a:lnTo>
                  <a:pt x="2" y="817"/>
                </a:lnTo>
                <a:lnTo>
                  <a:pt x="4" y="820"/>
                </a:lnTo>
                <a:lnTo>
                  <a:pt x="47" y="864"/>
                </a:lnTo>
                <a:lnTo>
                  <a:pt x="49" y="866"/>
                </a:lnTo>
                <a:lnTo>
                  <a:pt x="52" y="867"/>
                </a:lnTo>
                <a:lnTo>
                  <a:pt x="55" y="868"/>
                </a:lnTo>
                <a:lnTo>
                  <a:pt x="58" y="868"/>
                </a:lnTo>
                <a:lnTo>
                  <a:pt x="61" y="868"/>
                </a:lnTo>
                <a:lnTo>
                  <a:pt x="63" y="867"/>
                </a:lnTo>
                <a:lnTo>
                  <a:pt x="66" y="866"/>
                </a:lnTo>
                <a:lnTo>
                  <a:pt x="69" y="864"/>
                </a:lnTo>
                <a:lnTo>
                  <a:pt x="171" y="760"/>
                </a:lnTo>
                <a:lnTo>
                  <a:pt x="198" y="773"/>
                </a:lnTo>
                <a:lnTo>
                  <a:pt x="224" y="786"/>
                </a:lnTo>
                <a:lnTo>
                  <a:pt x="250" y="796"/>
                </a:lnTo>
                <a:lnTo>
                  <a:pt x="276" y="805"/>
                </a:lnTo>
                <a:lnTo>
                  <a:pt x="301" y="811"/>
                </a:lnTo>
                <a:lnTo>
                  <a:pt x="326" y="816"/>
                </a:lnTo>
                <a:lnTo>
                  <a:pt x="350" y="819"/>
                </a:lnTo>
                <a:lnTo>
                  <a:pt x="374" y="820"/>
                </a:lnTo>
                <a:lnTo>
                  <a:pt x="389" y="820"/>
                </a:lnTo>
                <a:lnTo>
                  <a:pt x="405" y="819"/>
                </a:lnTo>
                <a:lnTo>
                  <a:pt x="420" y="816"/>
                </a:lnTo>
                <a:lnTo>
                  <a:pt x="435" y="813"/>
                </a:lnTo>
                <a:lnTo>
                  <a:pt x="450" y="810"/>
                </a:lnTo>
                <a:lnTo>
                  <a:pt x="464" y="806"/>
                </a:lnTo>
                <a:lnTo>
                  <a:pt x="479" y="800"/>
                </a:lnTo>
                <a:lnTo>
                  <a:pt x="493" y="794"/>
                </a:lnTo>
                <a:lnTo>
                  <a:pt x="507" y="787"/>
                </a:lnTo>
                <a:lnTo>
                  <a:pt x="521" y="779"/>
                </a:lnTo>
                <a:lnTo>
                  <a:pt x="535" y="770"/>
                </a:lnTo>
                <a:lnTo>
                  <a:pt x="549" y="762"/>
                </a:lnTo>
                <a:lnTo>
                  <a:pt x="562" y="751"/>
                </a:lnTo>
                <a:lnTo>
                  <a:pt x="575" y="740"/>
                </a:lnTo>
                <a:lnTo>
                  <a:pt x="588" y="730"/>
                </a:lnTo>
                <a:lnTo>
                  <a:pt x="600" y="717"/>
                </a:lnTo>
                <a:lnTo>
                  <a:pt x="613" y="704"/>
                </a:lnTo>
                <a:lnTo>
                  <a:pt x="625" y="690"/>
                </a:lnTo>
                <a:lnTo>
                  <a:pt x="638" y="675"/>
                </a:lnTo>
                <a:lnTo>
                  <a:pt x="650" y="660"/>
                </a:lnTo>
                <a:lnTo>
                  <a:pt x="661" y="643"/>
                </a:lnTo>
                <a:lnTo>
                  <a:pt x="672" y="627"/>
                </a:lnTo>
                <a:lnTo>
                  <a:pt x="683" y="608"/>
                </a:lnTo>
                <a:lnTo>
                  <a:pt x="695" y="590"/>
                </a:lnTo>
                <a:lnTo>
                  <a:pt x="706" y="571"/>
                </a:lnTo>
                <a:lnTo>
                  <a:pt x="715" y="550"/>
                </a:lnTo>
                <a:lnTo>
                  <a:pt x="726" y="530"/>
                </a:lnTo>
                <a:lnTo>
                  <a:pt x="736" y="509"/>
                </a:lnTo>
                <a:lnTo>
                  <a:pt x="755" y="464"/>
                </a:lnTo>
                <a:lnTo>
                  <a:pt x="773" y="415"/>
                </a:lnTo>
                <a:lnTo>
                  <a:pt x="786" y="379"/>
                </a:lnTo>
                <a:lnTo>
                  <a:pt x="798" y="341"/>
                </a:lnTo>
                <a:lnTo>
                  <a:pt x="809" y="306"/>
                </a:lnTo>
                <a:lnTo>
                  <a:pt x="818" y="271"/>
                </a:lnTo>
                <a:lnTo>
                  <a:pt x="834" y="204"/>
                </a:lnTo>
                <a:lnTo>
                  <a:pt x="847" y="143"/>
                </a:lnTo>
                <a:lnTo>
                  <a:pt x="856" y="93"/>
                </a:lnTo>
                <a:lnTo>
                  <a:pt x="862" y="53"/>
                </a:lnTo>
                <a:lnTo>
                  <a:pt x="865" y="26"/>
                </a:lnTo>
                <a:lnTo>
                  <a:pt x="868" y="16"/>
                </a:lnTo>
                <a:lnTo>
                  <a:pt x="868" y="13"/>
                </a:lnTo>
                <a:lnTo>
                  <a:pt x="866" y="10"/>
                </a:lnTo>
                <a:lnTo>
                  <a:pt x="865" y="7"/>
                </a:lnTo>
                <a:lnTo>
                  <a:pt x="863" y="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92CC202C-6C61-4FB4-B168-158EEB2C0156}"/>
              </a:ext>
            </a:extLst>
          </p:cNvPr>
          <p:cNvSpPr/>
          <p:nvPr/>
        </p:nvSpPr>
        <p:spPr>
          <a:xfrm>
            <a:off x="3612243" y="1187695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Problema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260E2DF-8A42-4879-8E8E-0F165AE5B094}"/>
              </a:ext>
            </a:extLst>
          </p:cNvPr>
          <p:cNvSpPr txBox="1"/>
          <p:nvPr/>
        </p:nvSpPr>
        <p:spPr>
          <a:xfrm>
            <a:off x="512071" y="2449526"/>
            <a:ext cx="7172156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cs typeface="Segoe UI Light"/>
              </a:rPr>
              <a:t>Esses casos de infecção tem o grande vilão a temperatura e umidade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Máquinas quebrando por conta da temperatura e umidade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Exames contendo alterações   </a:t>
            </a:r>
          </a:p>
        </p:txBody>
      </p:sp>
      <p:pic>
        <p:nvPicPr>
          <p:cNvPr id="40" name="Gráfico 39" descr="Dedo indicador apontando para a direita">
            <a:extLst>
              <a:ext uri="{FF2B5EF4-FFF2-40B4-BE49-F238E27FC236}">
                <a16:creationId xmlns:a16="http://schemas.microsoft.com/office/drawing/2014/main" id="{525F3606-E8BF-4AB0-A1EE-04CF5C621C3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6695" y="6238880"/>
            <a:ext cx="715162" cy="715162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BAE0447-578C-47CC-8F24-403BBF09A251}"/>
              </a:ext>
            </a:extLst>
          </p:cNvPr>
          <p:cNvSpPr/>
          <p:nvPr/>
        </p:nvSpPr>
        <p:spPr>
          <a:xfrm>
            <a:off x="911857" y="6390501"/>
            <a:ext cx="109388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3">
                    <a:lumMod val="50000"/>
                  </a:schemeClr>
                </a:solidFill>
              </a:rPr>
              <a:t>https://blog.arkmeds.com/2018/04/05/a-importancia-da-cadeia-do-frio-em-ambientes-hospitalares/</a:t>
            </a:r>
          </a:p>
        </p:txBody>
      </p:sp>
    </p:spTree>
    <p:extLst>
      <p:ext uri="{BB962C8B-B14F-4D97-AF65-F5344CB8AC3E}">
        <p14:creationId xmlns:p14="http://schemas.microsoft.com/office/powerpoint/2010/main" val="82256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5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768E8E0-67B0-4E6F-9328-37064F728348}"/>
              </a:ext>
            </a:extLst>
          </p:cNvPr>
          <p:cNvGrpSpPr/>
          <p:nvPr/>
        </p:nvGrpSpPr>
        <p:grpSpPr>
          <a:xfrm>
            <a:off x="498718" y="2095257"/>
            <a:ext cx="11237479" cy="4523657"/>
            <a:chOff x="-70645" y="864459"/>
            <a:chExt cx="11461387" cy="4876485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3477B008-8CB9-4255-B619-64CDDE5D17D5}"/>
                </a:ext>
              </a:extLst>
            </p:cNvPr>
            <p:cNvGrpSpPr/>
            <p:nvPr/>
          </p:nvGrpSpPr>
          <p:grpSpPr>
            <a:xfrm>
              <a:off x="0" y="1470389"/>
              <a:ext cx="2389087" cy="2675667"/>
              <a:chOff x="0" y="2310143"/>
              <a:chExt cx="2389087" cy="2675667"/>
            </a:xfrm>
          </p:grpSpPr>
          <p:pic>
            <p:nvPicPr>
              <p:cNvPr id="35" name="Imagem 34">
                <a:extLst>
                  <a:ext uri="{FF2B5EF4-FFF2-40B4-BE49-F238E27FC236}">
                    <a16:creationId xmlns:a16="http://schemas.microsoft.com/office/drawing/2014/main" id="{42B888D8-5B21-4648-BFEC-3EFA0C057A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5763" y="2506775"/>
                <a:ext cx="2113324" cy="2479035"/>
              </a:xfrm>
              <a:prstGeom prst="rect">
                <a:avLst/>
              </a:prstGeom>
            </p:spPr>
          </p:pic>
          <p:pic>
            <p:nvPicPr>
              <p:cNvPr id="36" name="Imagem 35">
                <a:extLst>
                  <a:ext uri="{FF2B5EF4-FFF2-40B4-BE49-F238E27FC236}">
                    <a16:creationId xmlns:a16="http://schemas.microsoft.com/office/drawing/2014/main" id="{B91724F8-5DC9-49AD-80E8-5284FAE3D0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16" b="92194" l="9781" r="94941">
                            <a14:foregroundMark x1="30017" y1="86498" x2="30017" y2="86498"/>
                            <a14:foregroundMark x1="30354" y1="92616" x2="30354" y2="92616"/>
                            <a14:foregroundMark x1="92917" y1="38186" x2="92917" y2="38186"/>
                            <a14:foregroundMark x1="94941" y1="38186" x2="94941" y2="3818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3937" y="2310143"/>
                <a:ext cx="730320" cy="583763"/>
              </a:xfrm>
              <a:prstGeom prst="rect">
                <a:avLst/>
              </a:prstGeom>
            </p:spPr>
          </p:pic>
          <p:pic>
            <p:nvPicPr>
              <p:cNvPr id="37" name="Imagem 36">
                <a:extLst>
                  <a:ext uri="{FF2B5EF4-FFF2-40B4-BE49-F238E27FC236}">
                    <a16:creationId xmlns:a16="http://schemas.microsoft.com/office/drawing/2014/main" id="{1E25A4BF-A2DC-4CA9-9157-D372235272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956" b="95354" l="8484" r="93141">
                            <a14:foregroundMark x1="8484" y1="62389" x2="8484" y2="62389"/>
                            <a14:foregroundMark x1="37004" y1="55088" x2="37004" y2="55088"/>
                            <a14:foregroundMark x1="39350" y1="36947" x2="39350" y2="36947"/>
                            <a14:foregroundMark x1="87726" y1="30531" x2="87726" y2="30531"/>
                            <a14:foregroundMark x1="73466" y1="88938" x2="73466" y2="88938"/>
                            <a14:foregroundMark x1="25993" y1="90044" x2="25993" y2="90044"/>
                            <a14:foregroundMark x1="93141" y1="75221" x2="93141" y2="75221"/>
                            <a14:foregroundMark x1="27617" y1="94248" x2="27617" y2="94248"/>
                            <a14:foregroundMark x1="77437" y1="95354" x2="77437" y2="95354"/>
                            <a14:foregroundMark x1="22744" y1="94248" x2="22744" y2="9424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0" y="4394505"/>
                <a:ext cx="651947" cy="485404"/>
              </a:xfrm>
              <a:prstGeom prst="rect">
                <a:avLst/>
              </a:prstGeom>
            </p:spPr>
          </p:pic>
        </p:grp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58789321-C560-4D95-8ADE-5E6E58060A11}"/>
                </a:ext>
              </a:extLst>
            </p:cNvPr>
            <p:cNvSpPr txBox="1"/>
            <p:nvPr/>
          </p:nvSpPr>
          <p:spPr>
            <a:xfrm flipH="1">
              <a:off x="-70645" y="3986617"/>
              <a:ext cx="312043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>
                  <a:latin typeface="Bahnschrift Light" panose="020B0502040204020203" pitchFamily="34" charset="0"/>
                </a:rPr>
                <a:t>Dentro do seu hospital nossos sensores ficarão instalados em diferentes locais.</a:t>
              </a:r>
            </a:p>
          </p:txBody>
        </p:sp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79C814D0-5EFD-435D-BB30-F9D38C14EEE2}"/>
                </a:ext>
              </a:extLst>
            </p:cNvPr>
            <p:cNvGrpSpPr/>
            <p:nvPr/>
          </p:nvGrpSpPr>
          <p:grpSpPr>
            <a:xfrm>
              <a:off x="2252883" y="864459"/>
              <a:ext cx="9137859" cy="4876485"/>
              <a:chOff x="2252883" y="864459"/>
              <a:chExt cx="9137859" cy="4876485"/>
            </a:xfrm>
          </p:grpSpPr>
          <p:sp>
            <p:nvSpPr>
              <p:cNvPr id="23" name="AutoShape 6" descr="Free icon &quot;Hospital icon&quot;">
                <a:extLst>
                  <a:ext uri="{FF2B5EF4-FFF2-40B4-BE49-F238E27FC236}">
                    <a16:creationId xmlns:a16="http://schemas.microsoft.com/office/drawing/2014/main" id="{4A7563B5-6680-4269-AF69-A60802A35D3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943600" y="3276600"/>
                <a:ext cx="1679510" cy="16795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grpSp>
            <p:nvGrpSpPr>
              <p:cNvPr id="24" name="Agrupar 23">
                <a:extLst>
                  <a:ext uri="{FF2B5EF4-FFF2-40B4-BE49-F238E27FC236}">
                    <a16:creationId xmlns:a16="http://schemas.microsoft.com/office/drawing/2014/main" id="{39B77600-9FBA-4FD9-BBBF-71EB54B1DC46}"/>
                  </a:ext>
                </a:extLst>
              </p:cNvPr>
              <p:cNvGrpSpPr/>
              <p:nvPr/>
            </p:nvGrpSpPr>
            <p:grpSpPr>
              <a:xfrm>
                <a:off x="6450183" y="1035976"/>
                <a:ext cx="1375925" cy="1262089"/>
                <a:chOff x="6247185" y="573214"/>
                <a:chExt cx="1375925" cy="1262089"/>
              </a:xfrm>
            </p:grpSpPr>
            <p:pic>
              <p:nvPicPr>
                <p:cNvPr id="33" name="Imagem 32">
                  <a:extLst>
                    <a:ext uri="{FF2B5EF4-FFF2-40B4-BE49-F238E27FC236}">
                      <a16:creationId xmlns:a16="http://schemas.microsoft.com/office/drawing/2014/main" id="{753FA6C0-883C-4561-A0B7-3BC0DD71AE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5098" b="94902" l="5755" r="94245">
                              <a14:foregroundMark x1="17446" y1="66275" x2="25360" y2="66275"/>
                              <a14:foregroundMark x1="51079" y1="73333" x2="51079" y2="73333"/>
                              <a14:foregroundMark x1="8094" y1="40588" x2="7194" y2="62745"/>
                              <a14:foregroundMark x1="94424" y1="27059" x2="94604" y2="56471"/>
                              <a14:foregroundMark x1="73921" y1="82549" x2="19784" y2="81373"/>
                              <a14:foregroundMark x1="58633" y1="85882" x2="64568" y2="94118"/>
                              <a14:foregroundMark x1="51344" y1="91388" x2="54496" y2="93529"/>
                              <a14:foregroundMark x1="42086" y1="85098" x2="44966" y2="87055"/>
                              <a14:foregroundMark x1="40468" y1="90000" x2="35072" y2="95098"/>
                              <a14:foregroundMark x1="75899" y1="82353" x2="92086" y2="81373"/>
                              <a14:foregroundMark x1="93705" y1="60196" x2="93532" y2="82447"/>
                              <a14:foregroundMark x1="94065" y1="13333" x2="94065" y2="25294"/>
                              <a14:foregroundMark x1="6295" y1="11765" x2="6115" y2="80392"/>
                              <a14:foregroundMark x1="7554" y1="6471" x2="39209" y2="5490"/>
                              <a14:foregroundMark x1="39209" y1="5490" x2="49820" y2="5490"/>
                              <a14:foregroundMark x1="54317" y1="5098" x2="71403" y2="5882"/>
                              <a14:foregroundMark x1="71403" y1="5882" x2="87770" y2="5098"/>
                              <a14:foregroundMark x1="87770" y1="5098" x2="89928" y2="6078"/>
                              <a14:foregroundMark x1="34712" y1="66667" x2="51799" y2="65098"/>
                              <a14:foregroundMark x1="51799" y1="65098" x2="71583" y2="65294"/>
                              <a14:foregroundMark x1="77152" y1="67357" x2="89029" y2="66078"/>
                              <a14:foregroundMark x1="89029" y1="66078" x2="89388" y2="66078"/>
                              <a14:foregroundMark x1="18885" y1="83333" x2="8633" y2="82353"/>
                              <a14:backgroundMark x1="20144" y1="36078" x2="48741" y2="43725"/>
                              <a14:backgroundMark x1="37050" y1="38235" x2="69964" y2="53922"/>
                              <a14:backgroundMark x1="69964" y1="53922" x2="72122" y2="54314"/>
                              <a14:backgroundMark x1="27698" y1="33137" x2="61511" y2="61569"/>
                              <a14:backgroundMark x1="76259" y1="95294" x2="91547" y2="95098"/>
                              <a14:backgroundMark x1="91547" y1="95098" x2="93705" y2="95098"/>
                              <a14:backgroundMark x1="7554" y1="88627" x2="8633" y2="90588"/>
                              <a14:backgroundMark x1="8633" y1="90588" x2="8633" y2="90588"/>
                              <a14:backgroundMark x1="8633" y1="90588" x2="8633" y2="90588"/>
                              <a14:backgroundMark x1="2518" y1="11176" x2="1619" y2="78431"/>
                              <a14:backgroundMark x1="1619" y1="78431" x2="6835" y2="94118"/>
                              <a14:backgroundMark x1="6835" y1="94118" x2="8094" y2="94706"/>
                              <a14:backgroundMark x1="44964" y1="90196" x2="48741" y2="88431"/>
                              <a14:backgroundMark x1="47302" y1="90980" x2="51978" y2="90196"/>
                              <a14:backgroundMark x1="45504" y1="88431" x2="47482" y2="87647"/>
                              <a14:backgroundMark x1="44424" y1="88431" x2="44424" y2="88431"/>
                              <a14:backgroundMark x1="45144" y1="87647" x2="45144" y2="87647"/>
                              <a14:backgroundMark x1="44964" y1="87059" x2="47482" y2="87647"/>
                              <a14:backgroundMark x1="77338" y1="67647" x2="73561" y2="68235"/>
                              <a14:backgroundMark x1="92806" y1="83922" x2="94604" y2="8333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47185" y="573214"/>
                  <a:ext cx="1375925" cy="1262089"/>
                </a:xfrm>
                <a:prstGeom prst="rect">
                  <a:avLst/>
                </a:prstGeom>
              </p:spPr>
            </p:pic>
            <p:pic>
              <p:nvPicPr>
                <p:cNvPr id="34" name="Imagem 33">
                  <a:extLst>
                    <a:ext uri="{FF2B5EF4-FFF2-40B4-BE49-F238E27FC236}">
                      <a16:creationId xmlns:a16="http://schemas.microsoft.com/office/drawing/2014/main" id="{49FF75DD-1C75-4AD3-ABAF-DDF77AC2AB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7733" b="92619" l="9695" r="89767">
                              <a14:foregroundMark x1="59246" y1="69420" x2="59246" y2="69420"/>
                              <a14:foregroundMark x1="36625" y1="62742" x2="36625" y2="62742"/>
                              <a14:foregroundMark x1="20108" y1="78207" x2="20108" y2="78207"/>
                              <a14:foregroundMark x1="15260" y1="38489" x2="15260" y2="38489"/>
                              <a14:foregroundMark x1="37882" y1="19684" x2="37882" y2="19684"/>
                              <a14:foregroundMark x1="80251" y1="7733" x2="80251" y2="7733"/>
                              <a14:foregroundMark x1="84740" y1="92619" x2="84740" y2="9261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0030" y="682000"/>
                  <a:ext cx="703295" cy="718447"/>
                </a:xfrm>
                <a:prstGeom prst="rect">
                  <a:avLst/>
                </a:prstGeom>
              </p:spPr>
            </p:pic>
          </p:grpSp>
          <p:pic>
            <p:nvPicPr>
              <p:cNvPr id="25" name="Picture 8" descr="Sensor de Umidade e Temperatura DHT11 – Loja Arduino Belém">
                <a:extLst>
                  <a:ext uri="{FF2B5EF4-FFF2-40B4-BE49-F238E27FC236}">
                    <a16:creationId xmlns:a16="http://schemas.microsoft.com/office/drawing/2014/main" id="{60531EDA-209D-4FF9-BFF6-03CF637466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812895" y="2412846"/>
                <a:ext cx="1247313" cy="12473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Imagem 25">
                <a:extLst>
                  <a:ext uri="{FF2B5EF4-FFF2-40B4-BE49-F238E27FC236}">
                    <a16:creationId xmlns:a16="http://schemas.microsoft.com/office/drawing/2014/main" id="{49A64657-507B-432F-81CD-2CD5E23C6F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10000" r="90000">
                            <a14:foregroundMark x1="78075" y1="54000" x2="78075" y2="54000"/>
                            <a14:foregroundMark x1="78075" y1="69000" x2="78075" y2="69000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252883" y="2501040"/>
                <a:ext cx="1567709" cy="838347"/>
              </a:xfrm>
              <a:prstGeom prst="rect">
                <a:avLst/>
              </a:prstGeom>
            </p:spPr>
          </p:pic>
          <p:pic>
            <p:nvPicPr>
              <p:cNvPr id="27" name="Imagem 26">
                <a:extLst>
                  <a:ext uri="{FF2B5EF4-FFF2-40B4-BE49-F238E27FC236}">
                    <a16:creationId xmlns:a16="http://schemas.microsoft.com/office/drawing/2014/main" id="{9040766B-0CF2-48BA-959B-CD9267F92D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9868" b="89474" l="9581" r="91018">
                            <a14:foregroundMark x1="78443" y1="53947" x2="78443" y2="53947"/>
                            <a14:foregroundMark x1="91018" y1="67105" x2="91018" y2="6710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611159">
                <a:off x="7147807" y="2541794"/>
                <a:ext cx="1487060" cy="1353492"/>
              </a:xfrm>
              <a:prstGeom prst="rect">
                <a:avLst/>
              </a:prstGeom>
            </p:spPr>
          </p:pic>
          <p:pic>
            <p:nvPicPr>
              <p:cNvPr id="28" name="Imagem 27">
                <a:extLst>
                  <a:ext uri="{FF2B5EF4-FFF2-40B4-BE49-F238E27FC236}">
                    <a16:creationId xmlns:a16="http://schemas.microsoft.com/office/drawing/2014/main" id="{0F89B3DE-2A72-4F60-A0B4-58E520EA15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10000" b="90000" l="10000" r="90000">
                            <a14:foregroundMark x1="46392" y1="79348" x2="46392" y2="7934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0332103">
                <a:off x="5026147" y="1648544"/>
                <a:ext cx="1437286" cy="1363199"/>
              </a:xfrm>
              <a:prstGeom prst="rect">
                <a:avLst/>
              </a:prstGeom>
            </p:spPr>
          </p:pic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A916E878-6A53-4072-942E-CF1C8DE07051}"/>
                  </a:ext>
                </a:extLst>
              </p:cNvPr>
              <p:cNvSpPr txBox="1"/>
              <p:nvPr/>
            </p:nvSpPr>
            <p:spPr>
              <a:xfrm>
                <a:off x="3438377" y="3518613"/>
                <a:ext cx="2272644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>
                    <a:latin typeface="Bahnschrift Light" panose="020B0502040204020203" pitchFamily="34" charset="0"/>
                  </a:rPr>
                  <a:t>Nossos sensores captarão dados sobre temperatura e umidade dentro de cada local.</a:t>
                </a:r>
              </a:p>
              <a:p>
                <a:endParaRPr lang="pt-BR" dirty="0"/>
              </a:p>
            </p:txBody>
          </p:sp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952D5F3A-4F86-4CC3-AAA1-7942B2EECF8E}"/>
                  </a:ext>
                </a:extLst>
              </p:cNvPr>
              <p:cNvSpPr txBox="1"/>
              <p:nvPr/>
            </p:nvSpPr>
            <p:spPr>
              <a:xfrm>
                <a:off x="7826108" y="864459"/>
                <a:ext cx="239193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>
                    <a:latin typeface="Bahnschrift Light" panose="020B0502040204020203" pitchFamily="34" charset="0"/>
                  </a:rPr>
                  <a:t>Através de nosso site você terá informações em tempo real através de gráficos, podendo verificar registros e sendo alertado sobre irregularidades.</a:t>
                </a:r>
              </a:p>
            </p:txBody>
          </p:sp>
          <p:pic>
            <p:nvPicPr>
              <p:cNvPr id="31" name="Picture 2" descr="Healthy Heart Icon at GetDrawings | Free download">
                <a:extLst>
                  <a:ext uri="{FF2B5EF4-FFF2-40B4-BE49-F238E27FC236}">
                    <a16:creationId xmlns:a16="http://schemas.microsoft.com/office/drawing/2014/main" id="{9F042D71-20E8-4717-9945-E69E541241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3954" y="3149832"/>
                <a:ext cx="1175120" cy="11751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C2DD786A-1CA4-43B7-B781-46423DB820F1}"/>
                  </a:ext>
                </a:extLst>
              </p:cNvPr>
              <p:cNvSpPr txBox="1"/>
              <p:nvPr/>
            </p:nvSpPr>
            <p:spPr>
              <a:xfrm>
                <a:off x="7212328" y="4355949"/>
                <a:ext cx="417841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>
                    <a:latin typeface="Bahnschrift Light" panose="020B0502040204020203" pitchFamily="34" charset="0"/>
                  </a:rPr>
                  <a:t>Com nosso sistema você terá o controle da temperatura e umidade totalmente automatizado e em tempo real. </a:t>
                </a:r>
              </a:p>
              <a:p>
                <a:pPr algn="ctr"/>
                <a:r>
                  <a:rPr lang="pt-BR" sz="1400" dirty="0">
                    <a:latin typeface="Bahnschrift Light" panose="020B0502040204020203" pitchFamily="34" charset="0"/>
                  </a:rPr>
                  <a:t> Diminuindo a perda de remédios, equipamentos hospitalares, alterações de exames e os casos de infecção hospitalar.</a:t>
                </a:r>
              </a:p>
            </p:txBody>
          </p:sp>
        </p:grpSp>
      </p:grp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B8B00478-9CDC-4C63-8DD8-F73F267ED865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Solução do Sensor Vital</a:t>
            </a:r>
          </a:p>
        </p:txBody>
      </p:sp>
    </p:spTree>
    <p:extLst>
      <p:ext uri="{BB962C8B-B14F-4D97-AF65-F5344CB8AC3E}">
        <p14:creationId xmlns:p14="http://schemas.microsoft.com/office/powerpoint/2010/main" val="1212140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5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B8B00478-9CDC-4C63-8DD8-F73F267ED865}"/>
              </a:ext>
            </a:extLst>
          </p:cNvPr>
          <p:cNvSpPr/>
          <p:nvPr/>
        </p:nvSpPr>
        <p:spPr>
          <a:xfrm>
            <a:off x="3612243" y="986078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LLD do Sensor Vital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B6989FC-BA9B-4DEB-B82C-3062A2F3B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462" y="1711354"/>
            <a:ext cx="9094223" cy="5077608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7E5A941-4486-49DB-979E-EBC626D13700}"/>
              </a:ext>
            </a:extLst>
          </p:cNvPr>
          <p:cNvSpPr/>
          <p:nvPr/>
        </p:nvSpPr>
        <p:spPr>
          <a:xfrm>
            <a:off x="1560352" y="1711354"/>
            <a:ext cx="453006" cy="20972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1933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5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B8B00478-9CDC-4C63-8DD8-F73F267ED865}"/>
              </a:ext>
            </a:extLst>
          </p:cNvPr>
          <p:cNvSpPr/>
          <p:nvPr/>
        </p:nvSpPr>
        <p:spPr>
          <a:xfrm>
            <a:off x="3612243" y="986078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Diagrama de arquitetura local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7E5A941-4486-49DB-979E-EBC626D13700}"/>
              </a:ext>
            </a:extLst>
          </p:cNvPr>
          <p:cNvSpPr/>
          <p:nvPr/>
        </p:nvSpPr>
        <p:spPr>
          <a:xfrm>
            <a:off x="1560352" y="1711354"/>
            <a:ext cx="453006" cy="20972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3B06A65-99D1-4704-ACA5-9136039C2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907" y="1711354"/>
            <a:ext cx="9434590" cy="47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84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ircuit board&#10;&#10;Description generated with very high confidence">
            <a:extLst>
              <a:ext uri="{FF2B5EF4-FFF2-40B4-BE49-F238E27FC236}">
                <a16:creationId xmlns:a16="http://schemas.microsoft.com/office/drawing/2014/main" id="{D08F1F2D-C41E-4EDB-9A20-2089E27EE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0000">
            <a:off x="2695354" y="2927056"/>
            <a:ext cx="1564759" cy="1101356"/>
          </a:xfrm>
          <a:prstGeom prst="rect">
            <a:avLst/>
          </a:prstGeom>
        </p:spPr>
      </p:pic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6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FCDB5FA-2544-4F0F-95B7-032645D4950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Nosso produto</a:t>
            </a:r>
          </a:p>
        </p:txBody>
      </p:sp>
      <p:pic>
        <p:nvPicPr>
          <p:cNvPr id="9" name="Picture 8" descr="Sensor de Umidade e Temperatura DHT11 – Loja Arduino Belém">
            <a:extLst>
              <a:ext uri="{FF2B5EF4-FFF2-40B4-BE49-F238E27FC236}">
                <a16:creationId xmlns:a16="http://schemas.microsoft.com/office/drawing/2014/main" id="{7F9810D4-3BF7-4B15-B2AB-8BDC00F3F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32551" y="2751148"/>
            <a:ext cx="2250969" cy="225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3F11ABE-F9F2-44B5-9C7B-45611E5D60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18" b="92163" l="8816" r="89673">
                        <a14:foregroundMark x1="9068" y1="23511" x2="9068" y2="23511"/>
                        <a14:foregroundMark x1="37531" y1="59875" x2="37531" y2="59875"/>
                        <a14:foregroundMark x1="23426" y1="60815" x2="23426" y2="60815"/>
                        <a14:foregroundMark x1="17632" y1="42633" x2="17632" y2="42633"/>
                        <a14:foregroundMark x1="25189" y1="42006" x2="25189" y2="42006"/>
                        <a14:foregroundMark x1="30730" y1="43260" x2="30730" y2="43260"/>
                        <a14:foregroundMark x1="41310" y1="41066" x2="41310" y2="41066"/>
                        <a14:foregroundMark x1="54912" y1="45768" x2="54912" y2="45768"/>
                        <a14:foregroundMark x1="53904" y1="39812" x2="53904" y2="39812"/>
                        <a14:foregroundMark x1="25693" y1="44201" x2="25693" y2="44201"/>
                        <a14:foregroundMark x1="16625" y1="44514" x2="16625" y2="44514"/>
                        <a14:foregroundMark x1="23174" y1="59561" x2="23174" y2="59561"/>
                        <a14:foregroundMark x1="49370" y1="52978" x2="49370" y2="52978"/>
                        <a14:foregroundMark x1="50378" y1="54859" x2="50378" y2="54859"/>
                        <a14:foregroundMark x1="51385" y1="87774" x2="51385" y2="87774"/>
                        <a14:foregroundMark x1="51637" y1="87147" x2="51637" y2="87147"/>
                        <a14:foregroundMark x1="51637" y1="87147" x2="51637" y2="87147"/>
                        <a14:foregroundMark x1="51637" y1="87147" x2="43577" y2="87774"/>
                        <a14:foregroundMark x1="59698" y1="91850" x2="67758" y2="921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32253" y="2406118"/>
            <a:ext cx="3120487" cy="250739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7BABC67-88B5-4324-819D-367B2FACADC8}"/>
              </a:ext>
            </a:extLst>
          </p:cNvPr>
          <p:cNvSpPr txBox="1"/>
          <p:nvPr/>
        </p:nvSpPr>
        <p:spPr>
          <a:xfrm>
            <a:off x="2091917" y="4728846"/>
            <a:ext cx="2353721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pt-BR" b="1" dirty="0"/>
              <a:t>Arduino/Sensor DHT11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32C9976-A28D-42C3-B67A-69854F8AF21D}"/>
              </a:ext>
            </a:extLst>
          </p:cNvPr>
          <p:cNvSpPr txBox="1"/>
          <p:nvPr/>
        </p:nvSpPr>
        <p:spPr>
          <a:xfrm>
            <a:off x="7271077" y="4728846"/>
            <a:ext cx="1242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388757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D33B6BF4-2C08-4464-A4ED-A7F5F99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dirty="0"/>
              <a:t>Análise de projeto slide 7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tângulo: Cantos Arredondados 150">
            <a:extLst>
              <a:ext uri="{FF2B5EF4-FFF2-40B4-BE49-F238E27FC236}">
                <a16:creationId xmlns:a16="http://schemas.microsoft.com/office/drawing/2014/main" id="{DC81B46B-6EAE-475F-9088-AB5EF1BADC60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Clientes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E84F8A0-A5E4-48AA-B2BE-9296DFD5F72B}"/>
              </a:ext>
            </a:extLst>
          </p:cNvPr>
          <p:cNvSpPr txBox="1"/>
          <p:nvPr/>
        </p:nvSpPr>
        <p:spPr>
          <a:xfrm>
            <a:off x="906011" y="2810312"/>
            <a:ext cx="17219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Hospitais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/>
          </a:p>
          <a:p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E5D4EF4-44A1-42DA-885B-3044DDAD85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7637" y1="27184" x2="37637" y2="27184"/>
                        <a14:foregroundMark x1="37637" y1="24272" x2="37637" y2="24272"/>
                        <a14:foregroundMark x1="41209" y1="23301" x2="41209" y2="23301"/>
                        <a14:foregroundMark x1="42582" y1="24595" x2="28571" y2="19417"/>
                        <a14:foregroundMark x1="28571" y1="19417" x2="29670" y2="36246"/>
                        <a14:foregroundMark x1="29670" y1="36246" x2="39286" y2="36893"/>
                        <a14:foregroundMark x1="45330" y1="30421" x2="34615" y2="42395"/>
                        <a14:foregroundMark x1="34615" y1="42395" x2="34066" y2="42395"/>
                        <a14:foregroundMark x1="36538" y1="25243" x2="37363" y2="37864"/>
                        <a14:foregroundMark x1="65934" y1="20388" x2="69780" y2="203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1944489"/>
            <a:ext cx="3541671" cy="300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445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145468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Protótipo do Site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C5DB05C-6B28-4EB4-BC3F-51DCC41E8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578" y="2087647"/>
            <a:ext cx="8690994" cy="444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147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247_TF78455520.potx" id="{46A96932-6548-4D30-96E1-337BF2A5C038}" vid="{F7267124-401D-418B-A8B9-DB75C8D1246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Análise de projeto da 24Slides</Template>
  <TotalTime>0</TotalTime>
  <Words>555</Words>
  <Application>Microsoft Office PowerPoint</Application>
  <PresentationFormat>Widescreen</PresentationFormat>
  <Paragraphs>139</Paragraphs>
  <Slides>21</Slides>
  <Notes>21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7" baseType="lpstr">
      <vt:lpstr>Arial</vt:lpstr>
      <vt:lpstr>Bahnschrift Light</vt:lpstr>
      <vt:lpstr>Calibri</vt:lpstr>
      <vt:lpstr>Century Gothic</vt:lpstr>
      <vt:lpstr>Segoe UI Light</vt:lpstr>
      <vt:lpstr>Tema do Office</vt:lpstr>
      <vt:lpstr>SPRINT 2 Sensor Vital</vt:lpstr>
      <vt:lpstr>Análise de projeto slide 2 </vt:lpstr>
      <vt:lpstr>Análise de projeto slide 3</vt:lpstr>
      <vt:lpstr>Análise de projeto slide 5</vt:lpstr>
      <vt:lpstr>Análise de projeto slide 5</vt:lpstr>
      <vt:lpstr>Análise de projeto slide 5</vt:lpstr>
      <vt:lpstr>Análise de projeto slide 6</vt:lpstr>
      <vt:lpstr>Análise de projeto slide 7</vt:lpstr>
      <vt:lpstr>Análise de projeto slide 8</vt:lpstr>
      <vt:lpstr>Análise de projeto slide 8</vt:lpstr>
      <vt:lpstr>Análise de projeto slide 8</vt:lpstr>
      <vt:lpstr>Análise de projeto slide 8</vt:lpstr>
      <vt:lpstr>Análise de projeto slide 5</vt:lpstr>
      <vt:lpstr>Análise de projeto slide 8</vt:lpstr>
      <vt:lpstr>Análise de projeto slide 8</vt:lpstr>
      <vt:lpstr>Análise de projeto slide 8</vt:lpstr>
      <vt:lpstr>Análise de projeto slide 8</vt:lpstr>
      <vt:lpstr>Análise de projeto slide 8</vt:lpstr>
      <vt:lpstr>Análise de projeto slide 8</vt:lpstr>
      <vt:lpstr>Análise de projeto slide 8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2 Sensor Vital</dc:title>
  <dc:creator/>
  <cp:lastModifiedBy/>
  <cp:revision>146</cp:revision>
  <dcterms:created xsi:type="dcterms:W3CDTF">2020-04-27T12:36:23Z</dcterms:created>
  <dcterms:modified xsi:type="dcterms:W3CDTF">2020-05-07T12:42:30Z</dcterms:modified>
</cp:coreProperties>
</file>